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94" r:id="rId2"/>
    <p:sldId id="258" r:id="rId3"/>
    <p:sldId id="282" r:id="rId4"/>
    <p:sldId id="283" r:id="rId5"/>
    <p:sldId id="295" r:id="rId6"/>
    <p:sldId id="287" r:id="rId7"/>
    <p:sldId id="299" r:id="rId8"/>
    <p:sldId id="285" r:id="rId9"/>
    <p:sldId id="300" r:id="rId10"/>
    <p:sldId id="296" r:id="rId11"/>
    <p:sldId id="301" r:id="rId12"/>
    <p:sldId id="302" r:id="rId13"/>
    <p:sldId id="303" r:id="rId14"/>
    <p:sldId id="306" r:id="rId15"/>
    <p:sldId id="305" r:id="rId16"/>
    <p:sldId id="289" r:id="rId17"/>
    <p:sldId id="259" r:id="rId18"/>
    <p:sldId id="277" r:id="rId19"/>
    <p:sldId id="284" r:id="rId20"/>
    <p:sldId id="304" r:id="rId21"/>
    <p:sldId id="307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B3C3E8"/>
    <a:srgbClr val="CAECB6"/>
    <a:srgbClr val="858585"/>
    <a:srgbClr val="868686"/>
    <a:srgbClr val="404040"/>
    <a:srgbClr val="75716E"/>
    <a:srgbClr val="7B7776"/>
    <a:srgbClr val="7E7C7B"/>
    <a:srgbClr val="8D8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4" autoAdjust="0"/>
    <p:restoredTop sz="93185" autoAdjust="0"/>
  </p:normalViewPr>
  <p:slideViewPr>
    <p:cSldViewPr snapToGrid="0">
      <p:cViewPr varScale="1">
        <p:scale>
          <a:sx n="116" d="100"/>
          <a:sy n="116" d="100"/>
        </p:scale>
        <p:origin x="12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/>
              <a:t>投資人遇到的困難</a:t>
            </a:r>
          </a:p>
        </c:rich>
      </c:tx>
      <c:layout>
        <c:manualLayout>
          <c:xMode val="edge"/>
          <c:yMode val="edge"/>
          <c:x val="0.28696670302304422"/>
          <c:y val="2.93385203221230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投資人遇到的困難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9A6-4B4A-93C3-AB0C6BDE8D4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9A6-4B4A-93C3-AB0C6BDE8D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99A6-4B4A-93C3-AB0C6BDE8D4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34A0-4462-85CA-3E4B9725F35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6312416-22B1-463E-BC33-6986F4399C34}" type="PERCENTAGE">
                      <a:rPr lang="en-US" altLang="zh-TW" sz="2400"/>
                      <a:pPr>
                        <a:defRPr/>
                      </a:pPr>
                      <a:t>[百分比]</a:t>
                    </a:fld>
                    <a:endParaRPr lang="zh-TW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9A6-4B4A-93C3-AB0C6BDE8D47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4E72E66-B8DE-4D7E-AC92-3B5DA69F9560}" type="PERCENTAGE">
                      <a:rPr lang="en-US" altLang="zh-TW" sz="2400"/>
                      <a:pPr>
                        <a:defRPr/>
                      </a:pPr>
                      <a:t>[百分比]</a:t>
                    </a:fld>
                    <a:endParaRPr lang="zh-TW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9A6-4B4A-93C3-AB0C6BDE8D47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FC426A4-9E9E-40D7-8BCB-C81E4179BB3F}" type="PERCENTAGE">
                      <a:rPr lang="en-US" altLang="zh-TW" sz="2400"/>
                      <a:pPr>
                        <a:defRPr/>
                      </a:pPr>
                      <a:t>[百分比]</a:t>
                    </a:fld>
                    <a:endParaRPr lang="zh-TW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99A6-4B4A-93C3-AB0C6BDE8D47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6-34A0-4462-85CA-3E4B9725F356}"/>
                </c:ext>
              </c:extLst>
            </c:dLbl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3"/>
                <c:pt idx="0">
                  <c:v>資訊太少</c:v>
                </c:pt>
                <c:pt idx="1">
                  <c:v>不知如何選擇標的</c:v>
                </c:pt>
                <c:pt idx="2">
                  <c:v>其他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A6-4B4A-93C3-AB0C6BDE8D47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pP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可支配所得</a:t>
            </a:r>
          </a:p>
        </c:rich>
      </c:tx>
      <c:layout>
        <c:manualLayout>
          <c:xMode val="edge"/>
          <c:yMode val="edge"/>
          <c:x val="0.40287623985744986"/>
          <c:y val="3.839177750906892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AB4-D642-8580-C5A4F7F72FDA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AB4-D642-8580-C5A4F7F72FDA}"/>
              </c:ext>
            </c:extLst>
          </c:dPt>
          <c:cat>
            <c:strRef>
              <c:f>工作表1!$C$3:$D$3</c:f>
              <c:strCache>
                <c:ptCount val="2"/>
                <c:pt idx="0">
                  <c:v>白領</c:v>
                </c:pt>
                <c:pt idx="1">
                  <c:v>非白領</c:v>
                </c:pt>
              </c:strCache>
            </c:strRef>
          </c:cat>
          <c:val>
            <c:numRef>
              <c:f>工作表1!$C$4:$D$4</c:f>
              <c:numCache>
                <c:formatCode>0%</c:formatCode>
                <c:ptCount val="2"/>
                <c:pt idx="0">
                  <c:v>0.45</c:v>
                </c:pt>
                <c:pt idx="1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AB4-D642-8580-C5A4F7F72F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0.75048</cdr:x>
      <cdr:y>0.1792</cdr:y>
    </cdr:from>
    <cdr:to>
      <cdr:x>1</cdr:x>
      <cdr:y>0.27919</cdr:y>
    </cdr:to>
    <cdr:sp macro="" textlink="">
      <cdr:nvSpPr>
        <cdr:cNvPr id="2" name="文字方塊 1">
          <a:extLst xmlns:a="http://schemas.openxmlformats.org/drawingml/2006/main">
            <a:ext uri="{FF2B5EF4-FFF2-40B4-BE49-F238E27FC236}">
              <a16:creationId xmlns:a16="http://schemas.microsoft.com/office/drawing/2014/main" id="{4D7F207C-60A7-43F2-85E9-35D3A7DD8FA4}"/>
            </a:ext>
          </a:extLst>
        </cdr:cNvPr>
        <cdr:cNvSpPr txBox="1"/>
      </cdr:nvSpPr>
      <cdr:spPr>
        <a:xfrm xmlns:a="http://schemas.openxmlformats.org/drawingml/2006/main">
          <a:off x="3925354" y="592796"/>
          <a:ext cx="1305086" cy="3307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zh-TW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投資</a:t>
          </a:r>
          <a:r>
            <a:rPr lang="en-US" altLang="zh-TW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!</a:t>
          </a:r>
          <a:endParaRPr lang="zh-TW" altLang="en-US" sz="16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A12D1-3FF4-4C75-BF50-962B21FFB225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02ED3-3358-428E-9627-628206B010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3650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AAB4-47F9-4034-8A1E-BA2E91474C67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524-6C28-48EF-9472-BD61E33C1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175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AAB4-47F9-4034-8A1E-BA2E91474C67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524-6C28-48EF-9472-BD61E33C1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950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AAB4-47F9-4034-8A1E-BA2E91474C67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524-6C28-48EF-9472-BD61E33C1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293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AAB4-47F9-4034-8A1E-BA2E91474C67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524-6C28-48EF-9472-BD61E33C1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588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AAB4-47F9-4034-8A1E-BA2E91474C67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524-6C28-48EF-9472-BD61E33C1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628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AAB4-47F9-4034-8A1E-BA2E91474C67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524-6C28-48EF-9472-BD61E33C1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967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AAB4-47F9-4034-8A1E-BA2E91474C67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524-6C28-48EF-9472-BD61E33C1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2991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AAB4-47F9-4034-8A1E-BA2E91474C67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524-6C28-48EF-9472-BD61E33C1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082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AAB4-47F9-4034-8A1E-BA2E91474C67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524-6C28-48EF-9472-BD61E33C1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1953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AAB4-47F9-4034-8A1E-BA2E91474C67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524-6C28-48EF-9472-BD61E33C1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8256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5AAB4-47F9-4034-8A1E-BA2E91474C67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524-6C28-48EF-9472-BD61E33C1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384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5AAB4-47F9-4034-8A1E-BA2E91474C67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2C524-6C28-48EF-9472-BD61E33C1A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2394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microsoft.com/office/2007/relationships/hdphoto" Target="../media/hdphoto2.wdp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01D8875-8F9E-4179-B2F4-2E9FE954A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7521"/>
            <a:ext cx="8572500" cy="3429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885A26E-3E0B-4640-ADDB-4E0D11B9AB2D}"/>
              </a:ext>
            </a:extLst>
          </p:cNvPr>
          <p:cNvSpPr/>
          <p:nvPr/>
        </p:nvSpPr>
        <p:spPr>
          <a:xfrm>
            <a:off x="0" y="0"/>
            <a:ext cx="9358184" cy="6936259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DCBA189-D492-4488-9D24-122EA2A68E00}"/>
              </a:ext>
            </a:extLst>
          </p:cNvPr>
          <p:cNvSpPr/>
          <p:nvPr/>
        </p:nvSpPr>
        <p:spPr>
          <a:xfrm>
            <a:off x="571500" y="3238237"/>
            <a:ext cx="4811697" cy="3613211"/>
          </a:xfrm>
          <a:prstGeom prst="rect">
            <a:avLst/>
          </a:prstGeom>
          <a:solidFill>
            <a:srgbClr val="D0D7F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ED8051D-3CA1-415C-B925-19FCA897246C}"/>
              </a:ext>
            </a:extLst>
          </p:cNvPr>
          <p:cNvSpPr/>
          <p:nvPr/>
        </p:nvSpPr>
        <p:spPr>
          <a:xfrm>
            <a:off x="3981635" y="4072738"/>
            <a:ext cx="2299316" cy="2778710"/>
          </a:xfrm>
          <a:prstGeom prst="rect">
            <a:avLst/>
          </a:prstGeom>
          <a:solidFill>
            <a:srgbClr val="D0D7F1">
              <a:alpha val="77000"/>
            </a:srgbClr>
          </a:solidFill>
          <a:ln>
            <a:solidFill>
              <a:srgbClr val="D0D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DADC3AD-7679-4DE3-8F90-F41DA88E80BD}"/>
              </a:ext>
            </a:extLst>
          </p:cNvPr>
          <p:cNvSpPr txBox="1"/>
          <p:nvPr/>
        </p:nvSpPr>
        <p:spPr>
          <a:xfrm>
            <a:off x="886652" y="3446756"/>
            <a:ext cx="304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1F325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中信金第二組 投資名人堂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B24E0F9-50F8-47AA-8CA4-B8C8AC1456E7}"/>
              </a:ext>
            </a:extLst>
          </p:cNvPr>
          <p:cNvSpPr txBox="1"/>
          <p:nvPr/>
        </p:nvSpPr>
        <p:spPr>
          <a:xfrm>
            <a:off x="664701" y="4085566"/>
            <a:ext cx="57441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solidFill>
                  <a:srgbClr val="2D3F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TW" sz="4400" b="1" dirty="0">
                <a:solidFill>
                  <a:srgbClr val="2D3F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BTS&amp;P</a:t>
            </a:r>
            <a:endParaRPr lang="zh-TW" altLang="en-US" sz="4400" b="1" dirty="0">
              <a:solidFill>
                <a:srgbClr val="2D3F6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D605E51-8F8E-4991-90B8-11DDE7B9FD68}"/>
              </a:ext>
            </a:extLst>
          </p:cNvPr>
          <p:cNvSpPr txBox="1"/>
          <p:nvPr/>
        </p:nvSpPr>
        <p:spPr>
          <a:xfrm>
            <a:off x="884868" y="4975265"/>
            <a:ext cx="4903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TW" i="1" dirty="0">
                <a:solidFill>
                  <a:srgbClr val="1F325D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Want to invest the right target?</a:t>
            </a:r>
          </a:p>
          <a:p>
            <a:pPr algn="r"/>
            <a:r>
              <a:rPr lang="en-US" altLang="zh-TW" i="1" dirty="0">
                <a:solidFill>
                  <a:srgbClr val="1F325D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Why not choose to invest in Right person-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829715C-F1FE-419C-B1ED-4B8BE9CD1E60}"/>
              </a:ext>
            </a:extLst>
          </p:cNvPr>
          <p:cNvSpPr txBox="1"/>
          <p:nvPr/>
        </p:nvSpPr>
        <p:spPr>
          <a:xfrm>
            <a:off x="798992" y="6461174"/>
            <a:ext cx="7111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1F325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Team Member : </a:t>
            </a:r>
            <a:r>
              <a:rPr lang="zh-TW" altLang="en-US" sz="1400" b="1" dirty="0">
                <a:solidFill>
                  <a:srgbClr val="1F325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曹泓鈞 陳柏瑜 陳佳淳 朱秦立</a:t>
            </a:r>
            <a:r>
              <a:rPr lang="en-US" altLang="zh-TW" sz="1400" b="1" dirty="0">
                <a:solidFill>
                  <a:srgbClr val="1F325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1400" b="1" dirty="0">
              <a:solidFill>
                <a:srgbClr val="1F325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EC372BF-D59A-4ED4-931F-579DE45DA1BD}"/>
              </a:ext>
            </a:extLst>
          </p:cNvPr>
          <p:cNvSpPr/>
          <p:nvPr/>
        </p:nvSpPr>
        <p:spPr>
          <a:xfrm>
            <a:off x="174286" y="113619"/>
            <a:ext cx="400110" cy="2190243"/>
          </a:xfrm>
          <a:prstGeom prst="rect">
            <a:avLst/>
          </a:prstGeom>
          <a:ln>
            <a:noFill/>
          </a:ln>
        </p:spPr>
        <p:txBody>
          <a:bodyPr vert="vert270" wrap="square">
            <a:spAutoFit/>
          </a:bodyPr>
          <a:lstStyle/>
          <a:p>
            <a:pPr algn="ctr"/>
            <a:r>
              <a:rPr lang="en-US" altLang="zh-TW" sz="1400" b="1" i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Invest in new choice!</a:t>
            </a:r>
            <a:endParaRPr lang="en-US" altLang="zh-TW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CFA494C-9505-4DC1-9711-60989B9C8A2D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3462892" y="6689487"/>
            <a:ext cx="3103756" cy="8150"/>
          </a:xfrm>
          <a:prstGeom prst="line">
            <a:avLst/>
          </a:prstGeom>
          <a:ln w="28575">
            <a:solidFill>
              <a:srgbClr val="8D9B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FA5F41EB-CE20-4DD0-B128-4CD8389CC24D}"/>
              </a:ext>
            </a:extLst>
          </p:cNvPr>
          <p:cNvCxnSpPr>
            <a:cxnSpLocks/>
          </p:cNvCxnSpPr>
          <p:nvPr/>
        </p:nvCxnSpPr>
        <p:spPr>
          <a:xfrm>
            <a:off x="374341" y="2521254"/>
            <a:ext cx="0" cy="3780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09AD328E-B822-4D92-BC53-CF35F5170225}"/>
              </a:ext>
            </a:extLst>
          </p:cNvPr>
          <p:cNvSpPr/>
          <p:nvPr/>
        </p:nvSpPr>
        <p:spPr>
          <a:xfrm rot="5400000">
            <a:off x="7619512" y="5436567"/>
            <a:ext cx="400110" cy="2505839"/>
          </a:xfrm>
          <a:prstGeom prst="rect">
            <a:avLst/>
          </a:prstGeom>
          <a:ln>
            <a:noFill/>
          </a:ln>
        </p:spPr>
        <p:txBody>
          <a:bodyPr vert="vert270" wrap="square">
            <a:spAutoFit/>
          </a:bodyPr>
          <a:lstStyle/>
          <a:p>
            <a:pPr algn="ctr"/>
            <a:r>
              <a:rPr lang="en-US" altLang="zh-TW" sz="1400" b="1" i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Invest in new methodology!</a:t>
            </a:r>
            <a:endParaRPr lang="en-US" altLang="zh-TW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9840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1E792FD5-E0EB-4FF0-A183-CAFE29D228BE}"/>
              </a:ext>
            </a:extLst>
          </p:cNvPr>
          <p:cNvCxnSpPr>
            <a:cxnSpLocks/>
          </p:cNvCxnSpPr>
          <p:nvPr/>
        </p:nvCxnSpPr>
        <p:spPr>
          <a:xfrm>
            <a:off x="877898" y="901667"/>
            <a:ext cx="6589702" cy="0"/>
          </a:xfrm>
          <a:prstGeom prst="line">
            <a:avLst/>
          </a:prstGeom>
          <a:ln w="28575">
            <a:solidFill>
              <a:srgbClr val="2D3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398;p61">
            <a:extLst>
              <a:ext uri="{FF2B5EF4-FFF2-40B4-BE49-F238E27FC236}">
                <a16:creationId xmlns:a16="http://schemas.microsoft.com/office/drawing/2014/main" id="{0C2C302B-E902-401D-84B9-18BEA46146A3}"/>
              </a:ext>
            </a:extLst>
          </p:cNvPr>
          <p:cNvSpPr txBox="1">
            <a:spLocks/>
          </p:cNvSpPr>
          <p:nvPr/>
        </p:nvSpPr>
        <p:spPr>
          <a:xfrm>
            <a:off x="817519" y="426974"/>
            <a:ext cx="6827881" cy="426311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設計投資組合資料與方法</a:t>
            </a:r>
            <a:r>
              <a:rPr lang="en-US" altLang="zh-TW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—</a:t>
            </a:r>
            <a:r>
              <a:rPr lang="zh-TW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景氣預測模型</a:t>
            </a:r>
          </a:p>
        </p:txBody>
      </p:sp>
      <p:grpSp>
        <p:nvGrpSpPr>
          <p:cNvPr id="4" name="组合 22">
            <a:extLst>
              <a:ext uri="{FF2B5EF4-FFF2-40B4-BE49-F238E27FC236}">
                <a16:creationId xmlns:a16="http://schemas.microsoft.com/office/drawing/2014/main" id="{93D6BA80-4841-44C1-B3E2-5065A69C1F79}"/>
              </a:ext>
            </a:extLst>
          </p:cNvPr>
          <p:cNvGrpSpPr/>
          <p:nvPr/>
        </p:nvGrpSpPr>
        <p:grpSpPr>
          <a:xfrm>
            <a:off x="148774" y="278415"/>
            <a:ext cx="597276" cy="659153"/>
            <a:chOff x="355601" y="252413"/>
            <a:chExt cx="812800" cy="1023938"/>
          </a:xfrm>
          <a:solidFill>
            <a:srgbClr val="2D3F69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8CE9079-083D-4046-93A4-193D529F4A47}"/>
                </a:ext>
              </a:extLst>
            </p:cNvPr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EC23FF3-F91A-4F08-8982-0D66FC9EA4BB}"/>
                </a:ext>
              </a:extLst>
            </p:cNvPr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40B7E9C-38DB-4C23-8117-4BBE26467E1C}"/>
                </a:ext>
              </a:extLst>
            </p:cNvPr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F9282FF-23C6-43F0-955B-DA314B32B998}"/>
                </a:ext>
              </a:extLst>
            </p:cNvPr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45252CB-AC80-4AAB-AF39-197798BDF1EF}"/>
                </a:ext>
              </a:extLst>
            </p:cNvPr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239CE78-14A9-41CD-9158-7FD2B323C971}"/>
                </a:ext>
              </a:extLst>
            </p:cNvPr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5BC23DD-9010-4E4C-A07E-7E6F3AA08B6C}"/>
                </a:ext>
              </a:extLst>
            </p:cNvPr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923A0F1-10D6-4491-B413-DF5662C7D7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C627AAD-9188-4C2F-9B7B-E2A5DEFBB61B}"/>
                </a:ext>
              </a:extLst>
            </p:cNvPr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6BFB8CD5-F360-444F-A6A2-9187BC28A4B0}"/>
              </a:ext>
            </a:extLst>
          </p:cNvPr>
          <p:cNvSpPr/>
          <p:nvPr/>
        </p:nvSpPr>
        <p:spPr>
          <a:xfrm>
            <a:off x="8531441" y="6320901"/>
            <a:ext cx="612559" cy="537099"/>
          </a:xfrm>
          <a:prstGeom prst="rect">
            <a:avLst/>
          </a:prstGeom>
          <a:solidFill>
            <a:srgbClr val="273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09</a:t>
            </a:r>
          </a:p>
        </p:txBody>
      </p:sp>
      <p:sp>
        <p:nvSpPr>
          <p:cNvPr id="40" name="流程圖: 結束點 39">
            <a:extLst>
              <a:ext uri="{FF2B5EF4-FFF2-40B4-BE49-F238E27FC236}">
                <a16:creationId xmlns:a16="http://schemas.microsoft.com/office/drawing/2014/main" id="{3464A36F-7316-456A-A1E1-89DD5CABAF7E}"/>
              </a:ext>
            </a:extLst>
          </p:cNvPr>
          <p:cNvSpPr/>
          <p:nvPr/>
        </p:nvSpPr>
        <p:spPr>
          <a:xfrm>
            <a:off x="148774" y="1508054"/>
            <a:ext cx="3010924" cy="868066"/>
          </a:xfrm>
          <a:prstGeom prst="flowChartTerminator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爬取所有明星投資人每季投資組合股票成分與權重</a:t>
            </a:r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D3D0BBEE-7413-4D75-9B4A-EF6415E72B95}"/>
              </a:ext>
            </a:extLst>
          </p:cNvPr>
          <p:cNvCxnSpPr>
            <a:stCxn id="40" idx="2"/>
          </p:cNvCxnSpPr>
          <p:nvPr/>
        </p:nvCxnSpPr>
        <p:spPr>
          <a:xfrm flipH="1">
            <a:off x="1651000" y="2376120"/>
            <a:ext cx="3236" cy="12433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DDEEDCE8-30B8-4F3E-A52E-349CE0E04C44}"/>
              </a:ext>
            </a:extLst>
          </p:cNvPr>
          <p:cNvCxnSpPr>
            <a:cxnSpLocks/>
          </p:cNvCxnSpPr>
          <p:nvPr/>
        </p:nvCxnSpPr>
        <p:spPr>
          <a:xfrm flipV="1">
            <a:off x="1663700" y="3619499"/>
            <a:ext cx="108585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圓角矩形 11">
            <a:extLst>
              <a:ext uri="{FF2B5EF4-FFF2-40B4-BE49-F238E27FC236}">
                <a16:creationId xmlns:a16="http://schemas.microsoft.com/office/drawing/2014/main" id="{BD160692-7F68-44A6-A7E1-50231F0CFD63}"/>
              </a:ext>
            </a:extLst>
          </p:cNvPr>
          <p:cNvSpPr/>
          <p:nvPr/>
        </p:nvSpPr>
        <p:spPr>
          <a:xfrm>
            <a:off x="2749550" y="3162301"/>
            <a:ext cx="2184156" cy="8127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丟入機器學習模型「</a:t>
            </a: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SVM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49B75142-2C2C-496B-9DA5-4536664B4C3D}"/>
              </a:ext>
            </a:extLst>
          </p:cNvPr>
          <p:cNvCxnSpPr>
            <a:cxnSpLocks/>
          </p:cNvCxnSpPr>
          <p:nvPr/>
        </p:nvCxnSpPr>
        <p:spPr>
          <a:xfrm flipV="1">
            <a:off x="4933706" y="3619499"/>
            <a:ext cx="1305108" cy="828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6F6EDEB1-C744-40C4-99D5-00853EC0CA6C}"/>
              </a:ext>
            </a:extLst>
          </p:cNvPr>
          <p:cNvCxnSpPr>
            <a:cxnSpLocks/>
          </p:cNvCxnSpPr>
          <p:nvPr/>
        </p:nvCxnSpPr>
        <p:spPr>
          <a:xfrm>
            <a:off x="6238814" y="3627790"/>
            <a:ext cx="0" cy="842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流程圖: 結束點 52">
            <a:extLst>
              <a:ext uri="{FF2B5EF4-FFF2-40B4-BE49-F238E27FC236}">
                <a16:creationId xmlns:a16="http://schemas.microsoft.com/office/drawing/2014/main" id="{BA386D37-E945-4062-93FA-4B97B596B6E0}"/>
              </a:ext>
            </a:extLst>
          </p:cNvPr>
          <p:cNvSpPr/>
          <p:nvPr/>
        </p:nvSpPr>
        <p:spPr>
          <a:xfrm>
            <a:off x="5085707" y="4470400"/>
            <a:ext cx="2306213" cy="761997"/>
          </a:xfrm>
          <a:prstGeom prst="flowChartTerminator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預測下個月景氣好壞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流程圖: 結束點 53">
            <a:extLst>
              <a:ext uri="{FF2B5EF4-FFF2-40B4-BE49-F238E27FC236}">
                <a16:creationId xmlns:a16="http://schemas.microsoft.com/office/drawing/2014/main" id="{2A1B93B6-BAE4-44C5-8423-49527F1BBD13}"/>
              </a:ext>
            </a:extLst>
          </p:cNvPr>
          <p:cNvSpPr/>
          <p:nvPr/>
        </p:nvSpPr>
        <p:spPr>
          <a:xfrm>
            <a:off x="2479590" y="5702300"/>
            <a:ext cx="2606118" cy="753705"/>
          </a:xfrm>
          <a:prstGeom prst="flowChartTerminator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LASSO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Regression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建立投資組合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12693546-EA1E-467C-A58D-47DF0D609C66}"/>
              </a:ext>
            </a:extLst>
          </p:cNvPr>
          <p:cNvSpPr txBox="1"/>
          <p:nvPr/>
        </p:nvSpPr>
        <p:spPr>
          <a:xfrm>
            <a:off x="1752080" y="4654033"/>
            <a:ext cx="260611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Cross Validation in Lasso</a:t>
            </a:r>
            <a:endParaRPr lang="zh-TW" altLang="en-US" dirty="0"/>
          </a:p>
        </p:txBody>
      </p:sp>
      <p:pic>
        <p:nvPicPr>
          <p:cNvPr id="22" name="圖形 21" descr="箭號 (向右旋轉)">
            <a:extLst>
              <a:ext uri="{FF2B5EF4-FFF2-40B4-BE49-F238E27FC236}">
                <a16:creationId xmlns:a16="http://schemas.microsoft.com/office/drawing/2014/main" id="{CEC6567C-958F-4A6A-8CBA-A6B2B3ABC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086926" flipH="1">
            <a:off x="5065724" y="5414965"/>
            <a:ext cx="914400" cy="914400"/>
          </a:xfrm>
          <a:prstGeom prst="rect">
            <a:avLst/>
          </a:prstGeom>
        </p:spPr>
      </p:pic>
      <p:pic>
        <p:nvPicPr>
          <p:cNvPr id="24" name="圖形 23" descr="箭號 (向左旋轉)">
            <a:extLst>
              <a:ext uri="{FF2B5EF4-FFF2-40B4-BE49-F238E27FC236}">
                <a16:creationId xmlns:a16="http://schemas.microsoft.com/office/drawing/2014/main" id="{C1532BEA-1ADB-4D02-A975-5A9BE7594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4800" y="47612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44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FE3C198C-CC0F-4BCA-8805-6BE64A0DE1F6}"/>
              </a:ext>
            </a:extLst>
          </p:cNvPr>
          <p:cNvCxnSpPr>
            <a:cxnSpLocks/>
          </p:cNvCxnSpPr>
          <p:nvPr/>
        </p:nvCxnSpPr>
        <p:spPr>
          <a:xfrm>
            <a:off x="877898" y="901667"/>
            <a:ext cx="6589702" cy="0"/>
          </a:xfrm>
          <a:prstGeom prst="line">
            <a:avLst/>
          </a:prstGeom>
          <a:ln w="28575">
            <a:solidFill>
              <a:srgbClr val="2D3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398;p61">
            <a:extLst>
              <a:ext uri="{FF2B5EF4-FFF2-40B4-BE49-F238E27FC236}">
                <a16:creationId xmlns:a16="http://schemas.microsoft.com/office/drawing/2014/main" id="{2EE795A9-9D0E-48A5-8A11-FDA629B180CC}"/>
              </a:ext>
            </a:extLst>
          </p:cNvPr>
          <p:cNvSpPr txBox="1">
            <a:spLocks/>
          </p:cNvSpPr>
          <p:nvPr/>
        </p:nvSpPr>
        <p:spPr>
          <a:xfrm>
            <a:off x="817519" y="426974"/>
            <a:ext cx="6827881" cy="426311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投資組合的特色</a:t>
            </a:r>
            <a:r>
              <a:rPr lang="en-US" altLang="zh-TW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—</a:t>
            </a:r>
            <a:r>
              <a:rPr lang="zh-TW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股池選擇</a:t>
            </a:r>
          </a:p>
        </p:txBody>
      </p:sp>
      <p:grpSp>
        <p:nvGrpSpPr>
          <p:cNvPr id="4" name="组合 22">
            <a:extLst>
              <a:ext uri="{FF2B5EF4-FFF2-40B4-BE49-F238E27FC236}">
                <a16:creationId xmlns:a16="http://schemas.microsoft.com/office/drawing/2014/main" id="{44007B65-8F58-47AC-A533-31652A38448D}"/>
              </a:ext>
            </a:extLst>
          </p:cNvPr>
          <p:cNvGrpSpPr/>
          <p:nvPr/>
        </p:nvGrpSpPr>
        <p:grpSpPr>
          <a:xfrm>
            <a:off x="148774" y="278415"/>
            <a:ext cx="597276" cy="659153"/>
            <a:chOff x="355601" y="252413"/>
            <a:chExt cx="812800" cy="1023938"/>
          </a:xfrm>
          <a:solidFill>
            <a:srgbClr val="2D3F69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128E296-9260-4789-856A-D771C39EDF66}"/>
                </a:ext>
              </a:extLst>
            </p:cNvPr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F79BEDE-3834-46F3-A66C-B77B53C440EA}"/>
                </a:ext>
              </a:extLst>
            </p:cNvPr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34D3810-A0BA-4894-8096-2DA7EDB2524D}"/>
                </a:ext>
              </a:extLst>
            </p:cNvPr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47CDB34-A325-4F86-9DD6-13C008FE41A6}"/>
                </a:ext>
              </a:extLst>
            </p:cNvPr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07EB039-C370-4783-A2C1-7A3333220677}"/>
                </a:ext>
              </a:extLst>
            </p:cNvPr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1E5421D-6491-462D-B92B-E345D9D13FFB}"/>
                </a:ext>
              </a:extLst>
            </p:cNvPr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90B0BED-89BC-4FEC-8319-869398964490}"/>
                </a:ext>
              </a:extLst>
            </p:cNvPr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CBDC5C4-A908-406C-AEE6-5D2E3AA7F7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E2ED59A-6D7C-4123-A9B7-24B088FBB87B}"/>
                </a:ext>
              </a:extLst>
            </p:cNvPr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" name="Google Shape;561;p77">
            <a:extLst>
              <a:ext uri="{FF2B5EF4-FFF2-40B4-BE49-F238E27FC236}">
                <a16:creationId xmlns:a16="http://schemas.microsoft.com/office/drawing/2014/main" id="{957953BB-26A1-4085-856F-50E94E46B55A}"/>
              </a:ext>
            </a:extLst>
          </p:cNvPr>
          <p:cNvSpPr/>
          <p:nvPr/>
        </p:nvSpPr>
        <p:spPr>
          <a:xfrm>
            <a:off x="1181791" y="1298027"/>
            <a:ext cx="2203960" cy="400579"/>
          </a:xfrm>
          <a:prstGeom prst="roundRect">
            <a:avLst>
              <a:gd name="adj" fmla="val 16667"/>
            </a:avLst>
          </a:prstGeom>
          <a:solidFill>
            <a:srgbClr val="2D3F6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Stephen Mandel</a:t>
            </a: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特色</a:t>
            </a:r>
            <a:endParaRPr sz="11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Google Shape;562;p77">
            <a:extLst>
              <a:ext uri="{FF2B5EF4-FFF2-40B4-BE49-F238E27FC236}">
                <a16:creationId xmlns:a16="http://schemas.microsoft.com/office/drawing/2014/main" id="{2C652D98-58F8-4690-9BAA-849889A5C1DE}"/>
              </a:ext>
            </a:extLst>
          </p:cNvPr>
          <p:cNvSpPr/>
          <p:nvPr/>
        </p:nvSpPr>
        <p:spPr>
          <a:xfrm>
            <a:off x="5996238" y="1331877"/>
            <a:ext cx="1398300" cy="400500"/>
          </a:xfrm>
          <a:prstGeom prst="roundRect">
            <a:avLst>
              <a:gd name="adj" fmla="val 16667"/>
            </a:avLst>
          </a:prstGeom>
          <a:solidFill>
            <a:srgbClr val="2D3F6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我們的投組</a:t>
            </a:r>
            <a:endParaRPr sz="1100" b="1" dirty="0"/>
          </a:p>
        </p:txBody>
      </p:sp>
      <p:sp>
        <p:nvSpPr>
          <p:cNvPr id="16" name="Google Shape;563;p77">
            <a:extLst>
              <a:ext uri="{FF2B5EF4-FFF2-40B4-BE49-F238E27FC236}">
                <a16:creationId xmlns:a16="http://schemas.microsoft.com/office/drawing/2014/main" id="{58CFA9A3-F640-40E6-A034-73923614E116}"/>
              </a:ext>
            </a:extLst>
          </p:cNvPr>
          <p:cNvSpPr/>
          <p:nvPr/>
        </p:nvSpPr>
        <p:spPr>
          <a:xfrm>
            <a:off x="577997" y="1859841"/>
            <a:ext cx="4147800" cy="900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D3F69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564;p77">
            <a:extLst>
              <a:ext uri="{FF2B5EF4-FFF2-40B4-BE49-F238E27FC236}">
                <a16:creationId xmlns:a16="http://schemas.microsoft.com/office/drawing/2014/main" id="{64057A92-D4B3-4051-AAFD-7643D240E800}"/>
              </a:ext>
            </a:extLst>
          </p:cNvPr>
          <p:cNvSpPr/>
          <p:nvPr/>
        </p:nvSpPr>
        <p:spPr>
          <a:xfrm>
            <a:off x="618311" y="2050211"/>
            <a:ext cx="40275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TW" alt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以科技公司為主要投資標的，標的不局限於</a:t>
            </a:r>
            <a:r>
              <a:rPr lang="en-US" altLang="zh-TW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S&amp;P500</a:t>
            </a:r>
            <a:r>
              <a:rPr lang="zh-TW" alt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以及</a:t>
            </a:r>
            <a:r>
              <a:rPr lang="en-US" altLang="zh-TW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Nasdaq</a:t>
            </a:r>
            <a:r>
              <a:rPr lang="zh-TW" alt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公司</a:t>
            </a:r>
            <a:endParaRPr sz="1100" dirty="0"/>
          </a:p>
        </p:txBody>
      </p:sp>
      <p:sp>
        <p:nvSpPr>
          <p:cNvPr id="18" name="Google Shape;565;p77">
            <a:extLst>
              <a:ext uri="{FF2B5EF4-FFF2-40B4-BE49-F238E27FC236}">
                <a16:creationId xmlns:a16="http://schemas.microsoft.com/office/drawing/2014/main" id="{C5C3289C-0B1F-40A8-8BCA-69AF81203C6D}"/>
              </a:ext>
            </a:extLst>
          </p:cNvPr>
          <p:cNvSpPr/>
          <p:nvPr/>
        </p:nvSpPr>
        <p:spPr>
          <a:xfrm>
            <a:off x="577997" y="3912113"/>
            <a:ext cx="4147800" cy="665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D3F69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566;p77">
            <a:extLst>
              <a:ext uri="{FF2B5EF4-FFF2-40B4-BE49-F238E27FC236}">
                <a16:creationId xmlns:a16="http://schemas.microsoft.com/office/drawing/2014/main" id="{3CF6F8ED-CDEF-4B49-BB3B-FC433BD17BAE}"/>
              </a:ext>
            </a:extLst>
          </p:cNvPr>
          <p:cNvSpPr/>
          <p:nvPr/>
        </p:nvSpPr>
        <p:spPr>
          <a:xfrm>
            <a:off x="577997" y="4843705"/>
            <a:ext cx="4147800" cy="552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D3F69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569;p77">
            <a:extLst>
              <a:ext uri="{FF2B5EF4-FFF2-40B4-BE49-F238E27FC236}">
                <a16:creationId xmlns:a16="http://schemas.microsoft.com/office/drawing/2014/main" id="{01E811D9-D56C-4356-880D-75C79E8FD6BD}"/>
              </a:ext>
            </a:extLst>
          </p:cNvPr>
          <p:cNvSpPr/>
          <p:nvPr/>
        </p:nvSpPr>
        <p:spPr>
          <a:xfrm>
            <a:off x="605411" y="5008509"/>
            <a:ext cx="4040400" cy="33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TW" alt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選擇投資再投資比例高的公司</a:t>
            </a:r>
            <a:endParaRPr sz="1100" dirty="0"/>
          </a:p>
        </p:txBody>
      </p:sp>
      <p:sp>
        <p:nvSpPr>
          <p:cNvPr id="23" name="Google Shape;570;p77">
            <a:extLst>
              <a:ext uri="{FF2B5EF4-FFF2-40B4-BE49-F238E27FC236}">
                <a16:creationId xmlns:a16="http://schemas.microsoft.com/office/drawing/2014/main" id="{46640EF0-F0B4-445F-8FEF-1305A88A7470}"/>
              </a:ext>
            </a:extLst>
          </p:cNvPr>
          <p:cNvSpPr/>
          <p:nvPr/>
        </p:nvSpPr>
        <p:spPr>
          <a:xfrm>
            <a:off x="4980952" y="1848116"/>
            <a:ext cx="3819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endParaRPr sz="14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" name="Google Shape;572;p77">
            <a:extLst>
              <a:ext uri="{FF2B5EF4-FFF2-40B4-BE49-F238E27FC236}">
                <a16:creationId xmlns:a16="http://schemas.microsoft.com/office/drawing/2014/main" id="{C9056842-BCC8-4A74-A741-90658D5E1EAF}"/>
              </a:ext>
            </a:extLst>
          </p:cNvPr>
          <p:cNvSpPr/>
          <p:nvPr/>
        </p:nvSpPr>
        <p:spPr>
          <a:xfrm>
            <a:off x="5010849" y="4981555"/>
            <a:ext cx="3819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lvl="0" indent="-215900"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alt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將公司以再投資比例分成</a:t>
            </a:r>
            <a:r>
              <a:rPr lang="en-US" altLang="zh-TW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</a:t>
            </a:r>
            <a:r>
              <a:rPr lang="zh-TW" alt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等分並依據為其評分</a:t>
            </a:r>
            <a:endParaRPr lang="zh-TW" altLang="en-US" sz="1100" dirty="0"/>
          </a:p>
        </p:txBody>
      </p:sp>
      <p:sp>
        <p:nvSpPr>
          <p:cNvPr id="26" name="Google Shape;573;p77">
            <a:extLst>
              <a:ext uri="{FF2B5EF4-FFF2-40B4-BE49-F238E27FC236}">
                <a16:creationId xmlns:a16="http://schemas.microsoft.com/office/drawing/2014/main" id="{9D567375-0C8E-4C75-8C0F-E9DFE9AF0F81}"/>
              </a:ext>
            </a:extLst>
          </p:cNvPr>
          <p:cNvSpPr/>
          <p:nvPr/>
        </p:nvSpPr>
        <p:spPr>
          <a:xfrm>
            <a:off x="618311" y="4108687"/>
            <a:ext cx="40404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TW" alt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選擇投資</a:t>
            </a:r>
            <a:r>
              <a:rPr lang="en-US" altLang="zh-TW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ROE</a:t>
            </a:r>
            <a:r>
              <a:rPr lang="zh-TW" alt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低的公司</a:t>
            </a:r>
            <a:endParaRPr sz="1100" dirty="0"/>
          </a:p>
        </p:txBody>
      </p:sp>
      <p:sp>
        <p:nvSpPr>
          <p:cNvPr id="27" name="Google Shape;574;p77">
            <a:extLst>
              <a:ext uri="{FF2B5EF4-FFF2-40B4-BE49-F238E27FC236}">
                <a16:creationId xmlns:a16="http://schemas.microsoft.com/office/drawing/2014/main" id="{041B8F79-B34F-47C1-9A09-1A76F85BE345}"/>
              </a:ext>
            </a:extLst>
          </p:cNvPr>
          <p:cNvSpPr/>
          <p:nvPr/>
        </p:nvSpPr>
        <p:spPr>
          <a:xfrm>
            <a:off x="4980952" y="4112065"/>
            <a:ext cx="38058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lvl="0" indent="-215900"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alt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將公司以</a:t>
            </a:r>
            <a:r>
              <a:rPr lang="en-US" altLang="zh-TW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ROE</a:t>
            </a:r>
            <a:r>
              <a:rPr lang="zh-TW" alt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由低至高分成</a:t>
            </a:r>
            <a:r>
              <a:rPr lang="en-US" altLang="zh-TW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</a:t>
            </a:r>
            <a:r>
              <a:rPr lang="zh-TW" alt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等分並依據為其評分</a:t>
            </a:r>
            <a:endParaRPr lang="zh-TW" altLang="en-US" sz="11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FAD46D1-3ABB-4149-9F72-E4B9A028DB1B}"/>
              </a:ext>
            </a:extLst>
          </p:cNvPr>
          <p:cNvSpPr/>
          <p:nvPr/>
        </p:nvSpPr>
        <p:spPr>
          <a:xfrm>
            <a:off x="8531441" y="6320901"/>
            <a:ext cx="612559" cy="537099"/>
          </a:xfrm>
          <a:prstGeom prst="rect">
            <a:avLst/>
          </a:prstGeom>
          <a:solidFill>
            <a:srgbClr val="273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30" name="Google Shape;563;p77">
            <a:extLst>
              <a:ext uri="{FF2B5EF4-FFF2-40B4-BE49-F238E27FC236}">
                <a16:creationId xmlns:a16="http://schemas.microsoft.com/office/drawing/2014/main" id="{F95D4412-125E-4658-9881-8F39A358BC86}"/>
              </a:ext>
            </a:extLst>
          </p:cNvPr>
          <p:cNvSpPr/>
          <p:nvPr/>
        </p:nvSpPr>
        <p:spPr>
          <a:xfrm>
            <a:off x="577997" y="3026633"/>
            <a:ext cx="4147800" cy="61898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D3F69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564;p77">
            <a:extLst>
              <a:ext uri="{FF2B5EF4-FFF2-40B4-BE49-F238E27FC236}">
                <a16:creationId xmlns:a16="http://schemas.microsoft.com/office/drawing/2014/main" id="{2DA889A9-36AD-4366-886B-386190F3184F}"/>
              </a:ext>
            </a:extLst>
          </p:cNvPr>
          <p:cNvSpPr/>
          <p:nvPr/>
        </p:nvSpPr>
        <p:spPr>
          <a:xfrm>
            <a:off x="618311" y="3190472"/>
            <a:ext cx="4027500" cy="264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選擇投資股票本益比高的公司</a:t>
            </a:r>
            <a:endParaRPr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Google Shape;571;p77">
            <a:extLst>
              <a:ext uri="{FF2B5EF4-FFF2-40B4-BE49-F238E27FC236}">
                <a16:creationId xmlns:a16="http://schemas.microsoft.com/office/drawing/2014/main" id="{8BABA8A0-0CB9-4BB0-9F60-984AC22E1496}"/>
              </a:ext>
            </a:extLst>
          </p:cNvPr>
          <p:cNvSpPr/>
          <p:nvPr/>
        </p:nvSpPr>
        <p:spPr>
          <a:xfrm>
            <a:off x="4967752" y="3183766"/>
            <a:ext cx="3819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alt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將公司以本益比由高至低分成</a:t>
            </a:r>
            <a:r>
              <a:rPr lang="en-US" altLang="zh-TW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</a:t>
            </a:r>
            <a:r>
              <a:rPr lang="zh-TW" alt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等分並依據為其評分</a:t>
            </a:r>
            <a:endParaRPr sz="1100" dirty="0"/>
          </a:p>
        </p:txBody>
      </p:sp>
      <p:sp>
        <p:nvSpPr>
          <p:cNvPr id="33" name="Google Shape;571;p77">
            <a:extLst>
              <a:ext uri="{FF2B5EF4-FFF2-40B4-BE49-F238E27FC236}">
                <a16:creationId xmlns:a16="http://schemas.microsoft.com/office/drawing/2014/main" id="{1551A8A8-0B5B-4520-BDC9-5A3B137DD181}"/>
              </a:ext>
            </a:extLst>
          </p:cNvPr>
          <p:cNvSpPr/>
          <p:nvPr/>
        </p:nvSpPr>
        <p:spPr>
          <a:xfrm>
            <a:off x="5018720" y="2050211"/>
            <a:ext cx="3819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zh-TW" alt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</a:t>
            </a:r>
            <a:r>
              <a:rPr lang="en-US" altLang="zh-TW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S&amp;P</a:t>
            </a:r>
            <a:r>
              <a:rPr lang="zh-TW" alt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500</a:t>
            </a:r>
            <a:r>
              <a:rPr lang="zh-TW" alt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的科技業股票來做為候選標的，最終目的是擊敗</a:t>
            </a:r>
            <a:r>
              <a:rPr lang="en-US" altLang="zh-TW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S&amp;P500</a:t>
            </a:r>
            <a:r>
              <a:rPr lang="zh-TW" alt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的表現</a:t>
            </a:r>
            <a:endParaRPr sz="1100" dirty="0"/>
          </a:p>
        </p:txBody>
      </p: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E4BE40FE-665E-4EB3-AA21-727CF1D3B98D}"/>
              </a:ext>
            </a:extLst>
          </p:cNvPr>
          <p:cNvCxnSpPr>
            <a:cxnSpLocks/>
          </p:cNvCxnSpPr>
          <p:nvPr/>
        </p:nvCxnSpPr>
        <p:spPr>
          <a:xfrm flipH="1">
            <a:off x="4572001" y="5721795"/>
            <a:ext cx="1443966" cy="599106"/>
          </a:xfrm>
          <a:prstGeom prst="bentConnector3">
            <a:avLst>
              <a:gd name="adj1" fmla="val -144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41CD85A-DE09-4ADB-8287-50B5F9A92267}"/>
              </a:ext>
            </a:extLst>
          </p:cNvPr>
          <p:cNvSpPr txBox="1"/>
          <p:nvPr/>
        </p:nvSpPr>
        <p:spPr>
          <a:xfrm>
            <a:off x="1038750" y="5960944"/>
            <a:ext cx="361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由高至低排序前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家公司作為本團隊的候選股池</a:t>
            </a:r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1A9DC4D2-C216-4CC5-8981-C307D3645F1F}"/>
              </a:ext>
            </a:extLst>
          </p:cNvPr>
          <p:cNvSpPr/>
          <p:nvPr/>
        </p:nvSpPr>
        <p:spPr bwMode="auto">
          <a:xfrm>
            <a:off x="4766111" y="3006675"/>
            <a:ext cx="4020641" cy="2715115"/>
          </a:xfrm>
          <a:custGeom>
            <a:avLst/>
            <a:gdLst>
              <a:gd name="T0" fmla="*/ 2066 w 2093"/>
              <a:gd name="T1" fmla="*/ 14 h 717"/>
              <a:gd name="T2" fmla="*/ 2047 w 2093"/>
              <a:gd name="T3" fmla="*/ 40 h 717"/>
              <a:gd name="T4" fmla="*/ 2047 w 2093"/>
              <a:gd name="T5" fmla="*/ 334 h 717"/>
              <a:gd name="T6" fmla="*/ 2028 w 2093"/>
              <a:gd name="T7" fmla="*/ 666 h 717"/>
              <a:gd name="T8" fmla="*/ 1395 w 2093"/>
              <a:gd name="T9" fmla="*/ 674 h 717"/>
              <a:gd name="T10" fmla="*/ 920 w 2093"/>
              <a:gd name="T11" fmla="*/ 678 h 717"/>
              <a:gd name="T12" fmla="*/ 833 w 2093"/>
              <a:gd name="T13" fmla="*/ 678 h 717"/>
              <a:gd name="T14" fmla="*/ 777 w 2093"/>
              <a:gd name="T15" fmla="*/ 663 h 717"/>
              <a:gd name="T16" fmla="*/ 558 w 2093"/>
              <a:gd name="T17" fmla="*/ 670 h 717"/>
              <a:gd name="T18" fmla="*/ 513 w 2093"/>
              <a:gd name="T19" fmla="*/ 663 h 717"/>
              <a:gd name="T20" fmla="*/ 358 w 2093"/>
              <a:gd name="T21" fmla="*/ 674 h 717"/>
              <a:gd name="T22" fmla="*/ 230 w 2093"/>
              <a:gd name="T23" fmla="*/ 674 h 717"/>
              <a:gd name="T24" fmla="*/ 68 w 2093"/>
              <a:gd name="T25" fmla="*/ 614 h 717"/>
              <a:gd name="T26" fmla="*/ 52 w 2093"/>
              <a:gd name="T27" fmla="*/ 459 h 717"/>
              <a:gd name="T28" fmla="*/ 90 w 2093"/>
              <a:gd name="T29" fmla="*/ 52 h 717"/>
              <a:gd name="T30" fmla="*/ 305 w 2093"/>
              <a:gd name="T31" fmla="*/ 52 h 717"/>
              <a:gd name="T32" fmla="*/ 388 w 2093"/>
              <a:gd name="T33" fmla="*/ 44 h 717"/>
              <a:gd name="T34" fmla="*/ 1150 w 2093"/>
              <a:gd name="T35" fmla="*/ 52 h 717"/>
              <a:gd name="T36" fmla="*/ 1655 w 2093"/>
              <a:gd name="T37" fmla="*/ 36 h 717"/>
              <a:gd name="T38" fmla="*/ 1946 w 2093"/>
              <a:gd name="T39" fmla="*/ 55 h 717"/>
              <a:gd name="T40" fmla="*/ 1976 w 2093"/>
              <a:gd name="T41" fmla="*/ 33 h 717"/>
              <a:gd name="T42" fmla="*/ 1840 w 2093"/>
              <a:gd name="T43" fmla="*/ 21 h 717"/>
              <a:gd name="T44" fmla="*/ 1674 w 2093"/>
              <a:gd name="T45" fmla="*/ 10 h 717"/>
              <a:gd name="T46" fmla="*/ 1255 w 2093"/>
              <a:gd name="T47" fmla="*/ 33 h 717"/>
              <a:gd name="T48" fmla="*/ 1135 w 2093"/>
              <a:gd name="T49" fmla="*/ 25 h 717"/>
              <a:gd name="T50" fmla="*/ 603 w 2093"/>
              <a:gd name="T51" fmla="*/ 21 h 717"/>
              <a:gd name="T52" fmla="*/ 467 w 2093"/>
              <a:gd name="T53" fmla="*/ 25 h 717"/>
              <a:gd name="T54" fmla="*/ 369 w 2093"/>
              <a:gd name="T55" fmla="*/ 18 h 717"/>
              <a:gd name="T56" fmla="*/ 252 w 2093"/>
              <a:gd name="T57" fmla="*/ 29 h 717"/>
              <a:gd name="T58" fmla="*/ 41 w 2093"/>
              <a:gd name="T59" fmla="*/ 25 h 717"/>
              <a:gd name="T60" fmla="*/ 0 w 2093"/>
              <a:gd name="T61" fmla="*/ 36 h 717"/>
              <a:gd name="T62" fmla="*/ 49 w 2093"/>
              <a:gd name="T63" fmla="*/ 59 h 717"/>
              <a:gd name="T64" fmla="*/ 26 w 2093"/>
              <a:gd name="T65" fmla="*/ 587 h 717"/>
              <a:gd name="T66" fmla="*/ 34 w 2093"/>
              <a:gd name="T67" fmla="*/ 632 h 717"/>
              <a:gd name="T68" fmla="*/ 34 w 2093"/>
              <a:gd name="T69" fmla="*/ 715 h 717"/>
              <a:gd name="T70" fmla="*/ 233 w 2093"/>
              <a:gd name="T71" fmla="*/ 696 h 717"/>
              <a:gd name="T72" fmla="*/ 777 w 2093"/>
              <a:gd name="T73" fmla="*/ 685 h 717"/>
              <a:gd name="T74" fmla="*/ 976 w 2093"/>
              <a:gd name="T75" fmla="*/ 711 h 717"/>
              <a:gd name="T76" fmla="*/ 1361 w 2093"/>
              <a:gd name="T77" fmla="*/ 693 h 717"/>
              <a:gd name="T78" fmla="*/ 1482 w 2093"/>
              <a:gd name="T79" fmla="*/ 681 h 717"/>
              <a:gd name="T80" fmla="*/ 1844 w 2093"/>
              <a:gd name="T81" fmla="*/ 678 h 717"/>
              <a:gd name="T82" fmla="*/ 2070 w 2093"/>
              <a:gd name="T83" fmla="*/ 711 h 717"/>
              <a:gd name="T84" fmla="*/ 2089 w 2093"/>
              <a:gd name="T85" fmla="*/ 678 h 717"/>
              <a:gd name="T86" fmla="*/ 2070 w 2093"/>
              <a:gd name="T87" fmla="*/ 489 h 717"/>
              <a:gd name="T88" fmla="*/ 2062 w 2093"/>
              <a:gd name="T89" fmla="*/ 376 h 717"/>
              <a:gd name="T90" fmla="*/ 2074 w 2093"/>
              <a:gd name="T91" fmla="*/ 327 h 717"/>
              <a:gd name="T92" fmla="*/ 2070 w 2093"/>
              <a:gd name="T93" fmla="*/ 71 h 717"/>
              <a:gd name="T94" fmla="*/ 2093 w 2093"/>
              <a:gd name="T95" fmla="*/ 44 h 717"/>
              <a:gd name="T96" fmla="*/ 2066 w 2093"/>
              <a:gd name="T97" fmla="*/ 1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93" h="717">
                <a:moveTo>
                  <a:pt x="2066" y="14"/>
                </a:moveTo>
                <a:cubicBezTo>
                  <a:pt x="2055" y="25"/>
                  <a:pt x="2067" y="36"/>
                  <a:pt x="2047" y="40"/>
                </a:cubicBezTo>
                <a:cubicBezTo>
                  <a:pt x="2032" y="148"/>
                  <a:pt x="2053" y="222"/>
                  <a:pt x="2047" y="334"/>
                </a:cubicBezTo>
                <a:cubicBezTo>
                  <a:pt x="2041" y="447"/>
                  <a:pt x="2037" y="554"/>
                  <a:pt x="2028" y="666"/>
                </a:cubicBezTo>
                <a:cubicBezTo>
                  <a:pt x="1798" y="646"/>
                  <a:pt x="1614" y="658"/>
                  <a:pt x="1395" y="674"/>
                </a:cubicBezTo>
                <a:cubicBezTo>
                  <a:pt x="1234" y="685"/>
                  <a:pt x="1070" y="681"/>
                  <a:pt x="920" y="678"/>
                </a:cubicBezTo>
                <a:cubicBezTo>
                  <a:pt x="892" y="677"/>
                  <a:pt x="861" y="682"/>
                  <a:pt x="833" y="678"/>
                </a:cubicBezTo>
                <a:cubicBezTo>
                  <a:pt x="811" y="674"/>
                  <a:pt x="797" y="664"/>
                  <a:pt x="777" y="663"/>
                </a:cubicBezTo>
                <a:cubicBezTo>
                  <a:pt x="691" y="655"/>
                  <a:pt x="634" y="672"/>
                  <a:pt x="558" y="670"/>
                </a:cubicBezTo>
                <a:cubicBezTo>
                  <a:pt x="543" y="670"/>
                  <a:pt x="529" y="664"/>
                  <a:pt x="513" y="663"/>
                </a:cubicBezTo>
                <a:cubicBezTo>
                  <a:pt x="446" y="658"/>
                  <a:pt x="417" y="674"/>
                  <a:pt x="358" y="674"/>
                </a:cubicBezTo>
                <a:cubicBezTo>
                  <a:pt x="316" y="674"/>
                  <a:pt x="272" y="672"/>
                  <a:pt x="230" y="674"/>
                </a:cubicBezTo>
                <a:cubicBezTo>
                  <a:pt x="154" y="677"/>
                  <a:pt x="37" y="697"/>
                  <a:pt x="68" y="614"/>
                </a:cubicBezTo>
                <a:cubicBezTo>
                  <a:pt x="53" y="565"/>
                  <a:pt x="53" y="508"/>
                  <a:pt x="52" y="459"/>
                </a:cubicBezTo>
                <a:cubicBezTo>
                  <a:pt x="50" y="322"/>
                  <a:pt x="52" y="183"/>
                  <a:pt x="90" y="52"/>
                </a:cubicBezTo>
                <a:cubicBezTo>
                  <a:pt x="164" y="48"/>
                  <a:pt x="243" y="57"/>
                  <a:pt x="305" y="52"/>
                </a:cubicBezTo>
                <a:cubicBezTo>
                  <a:pt x="332" y="49"/>
                  <a:pt x="359" y="44"/>
                  <a:pt x="388" y="44"/>
                </a:cubicBezTo>
                <a:cubicBezTo>
                  <a:pt x="636" y="48"/>
                  <a:pt x="896" y="51"/>
                  <a:pt x="1150" y="52"/>
                </a:cubicBezTo>
                <a:cubicBezTo>
                  <a:pt x="1330" y="52"/>
                  <a:pt x="1495" y="40"/>
                  <a:pt x="1655" y="36"/>
                </a:cubicBezTo>
                <a:cubicBezTo>
                  <a:pt x="1756" y="34"/>
                  <a:pt x="1846" y="50"/>
                  <a:pt x="1946" y="55"/>
                </a:cubicBezTo>
                <a:cubicBezTo>
                  <a:pt x="1939" y="41"/>
                  <a:pt x="1974" y="50"/>
                  <a:pt x="1976" y="33"/>
                </a:cubicBezTo>
                <a:cubicBezTo>
                  <a:pt x="1940" y="0"/>
                  <a:pt x="1884" y="23"/>
                  <a:pt x="1840" y="21"/>
                </a:cubicBezTo>
                <a:cubicBezTo>
                  <a:pt x="1786" y="19"/>
                  <a:pt x="1731" y="10"/>
                  <a:pt x="1674" y="10"/>
                </a:cubicBezTo>
                <a:cubicBezTo>
                  <a:pt x="1539" y="10"/>
                  <a:pt x="1383" y="31"/>
                  <a:pt x="1255" y="33"/>
                </a:cubicBezTo>
                <a:cubicBezTo>
                  <a:pt x="1216" y="33"/>
                  <a:pt x="1175" y="25"/>
                  <a:pt x="1135" y="25"/>
                </a:cubicBezTo>
                <a:cubicBezTo>
                  <a:pt x="947" y="28"/>
                  <a:pt x="764" y="21"/>
                  <a:pt x="603" y="21"/>
                </a:cubicBezTo>
                <a:cubicBezTo>
                  <a:pt x="556" y="22"/>
                  <a:pt x="511" y="27"/>
                  <a:pt x="467" y="25"/>
                </a:cubicBezTo>
                <a:cubicBezTo>
                  <a:pt x="433" y="24"/>
                  <a:pt x="402" y="16"/>
                  <a:pt x="369" y="18"/>
                </a:cubicBezTo>
                <a:cubicBezTo>
                  <a:pt x="330" y="19"/>
                  <a:pt x="292" y="30"/>
                  <a:pt x="252" y="29"/>
                </a:cubicBezTo>
                <a:cubicBezTo>
                  <a:pt x="180" y="27"/>
                  <a:pt x="109" y="21"/>
                  <a:pt x="41" y="25"/>
                </a:cubicBezTo>
                <a:cubicBezTo>
                  <a:pt x="27" y="10"/>
                  <a:pt x="2" y="13"/>
                  <a:pt x="0" y="36"/>
                </a:cubicBezTo>
                <a:cubicBezTo>
                  <a:pt x="2" y="61"/>
                  <a:pt x="45" y="45"/>
                  <a:pt x="49" y="59"/>
                </a:cubicBezTo>
                <a:cubicBezTo>
                  <a:pt x="39" y="259"/>
                  <a:pt x="12" y="407"/>
                  <a:pt x="26" y="587"/>
                </a:cubicBezTo>
                <a:cubicBezTo>
                  <a:pt x="27" y="603"/>
                  <a:pt x="34" y="616"/>
                  <a:pt x="34" y="632"/>
                </a:cubicBezTo>
                <a:cubicBezTo>
                  <a:pt x="34" y="658"/>
                  <a:pt x="15" y="687"/>
                  <a:pt x="34" y="715"/>
                </a:cubicBezTo>
                <a:cubicBezTo>
                  <a:pt x="86" y="707"/>
                  <a:pt x="171" y="717"/>
                  <a:pt x="233" y="696"/>
                </a:cubicBezTo>
                <a:cubicBezTo>
                  <a:pt x="408" y="700"/>
                  <a:pt x="599" y="691"/>
                  <a:pt x="777" y="685"/>
                </a:cubicBezTo>
                <a:cubicBezTo>
                  <a:pt x="834" y="709"/>
                  <a:pt x="914" y="712"/>
                  <a:pt x="976" y="711"/>
                </a:cubicBezTo>
                <a:cubicBezTo>
                  <a:pt x="1105" y="710"/>
                  <a:pt x="1238" y="704"/>
                  <a:pt x="1361" y="693"/>
                </a:cubicBezTo>
                <a:cubicBezTo>
                  <a:pt x="1406" y="700"/>
                  <a:pt x="1454" y="697"/>
                  <a:pt x="1482" y="681"/>
                </a:cubicBezTo>
                <a:cubicBezTo>
                  <a:pt x="1586" y="689"/>
                  <a:pt x="1743" y="677"/>
                  <a:pt x="1844" y="678"/>
                </a:cubicBezTo>
                <a:cubicBezTo>
                  <a:pt x="1914" y="706"/>
                  <a:pt x="2004" y="671"/>
                  <a:pt x="2070" y="711"/>
                </a:cubicBezTo>
                <a:cubicBezTo>
                  <a:pt x="2079" y="697"/>
                  <a:pt x="2075" y="682"/>
                  <a:pt x="2089" y="678"/>
                </a:cubicBezTo>
                <a:cubicBezTo>
                  <a:pt x="2039" y="642"/>
                  <a:pt x="2067" y="567"/>
                  <a:pt x="2070" y="489"/>
                </a:cubicBezTo>
                <a:cubicBezTo>
                  <a:pt x="2072" y="448"/>
                  <a:pt x="2060" y="409"/>
                  <a:pt x="2062" y="376"/>
                </a:cubicBezTo>
                <a:cubicBezTo>
                  <a:pt x="2064" y="358"/>
                  <a:pt x="2073" y="342"/>
                  <a:pt x="2074" y="327"/>
                </a:cubicBezTo>
                <a:cubicBezTo>
                  <a:pt x="2080" y="241"/>
                  <a:pt x="2064" y="161"/>
                  <a:pt x="2070" y="71"/>
                </a:cubicBezTo>
                <a:cubicBezTo>
                  <a:pt x="2072" y="56"/>
                  <a:pt x="2093" y="61"/>
                  <a:pt x="2093" y="44"/>
                </a:cubicBezTo>
                <a:cubicBezTo>
                  <a:pt x="2081" y="36"/>
                  <a:pt x="2080" y="19"/>
                  <a:pt x="2066" y="1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1971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64E0B6DC-8173-4B25-AECE-390F2962623E}"/>
              </a:ext>
            </a:extLst>
          </p:cNvPr>
          <p:cNvCxnSpPr>
            <a:cxnSpLocks/>
          </p:cNvCxnSpPr>
          <p:nvPr/>
        </p:nvCxnSpPr>
        <p:spPr>
          <a:xfrm>
            <a:off x="877898" y="901667"/>
            <a:ext cx="6589702" cy="0"/>
          </a:xfrm>
          <a:prstGeom prst="line">
            <a:avLst/>
          </a:prstGeom>
          <a:ln w="28575">
            <a:solidFill>
              <a:srgbClr val="2D3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398;p61">
            <a:extLst>
              <a:ext uri="{FF2B5EF4-FFF2-40B4-BE49-F238E27FC236}">
                <a16:creationId xmlns:a16="http://schemas.microsoft.com/office/drawing/2014/main" id="{B158759E-B771-4F6C-8AF0-2C2FB356C75E}"/>
              </a:ext>
            </a:extLst>
          </p:cNvPr>
          <p:cNvSpPr txBox="1">
            <a:spLocks/>
          </p:cNvSpPr>
          <p:nvPr/>
        </p:nvSpPr>
        <p:spPr>
          <a:xfrm>
            <a:off x="817519" y="426974"/>
            <a:ext cx="6827881" cy="426311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投資組合的特色</a:t>
            </a:r>
            <a:r>
              <a:rPr lang="en-US" altLang="zh-TW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—</a:t>
            </a:r>
            <a:r>
              <a:rPr lang="zh-TW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績效表現</a:t>
            </a:r>
            <a:r>
              <a:rPr lang="en-US" altLang="zh-TW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全期間</a:t>
            </a:r>
            <a:r>
              <a:rPr lang="en-US" altLang="zh-TW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lang="zh-TW" altLang="en-US" sz="2800" b="1" dirty="0">
              <a:solidFill>
                <a:srgbClr val="2D3F6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8" name="组合 22">
            <a:extLst>
              <a:ext uri="{FF2B5EF4-FFF2-40B4-BE49-F238E27FC236}">
                <a16:creationId xmlns:a16="http://schemas.microsoft.com/office/drawing/2014/main" id="{2352EC73-EB64-4BCE-A9CD-40034391ED0E}"/>
              </a:ext>
            </a:extLst>
          </p:cNvPr>
          <p:cNvGrpSpPr/>
          <p:nvPr/>
        </p:nvGrpSpPr>
        <p:grpSpPr>
          <a:xfrm>
            <a:off x="148774" y="278415"/>
            <a:ext cx="597276" cy="659153"/>
            <a:chOff x="355601" y="252413"/>
            <a:chExt cx="812800" cy="1023938"/>
          </a:xfrm>
          <a:solidFill>
            <a:srgbClr val="2D3F69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203A15F1-2513-4812-804F-2C62B9F5D766}"/>
                </a:ext>
              </a:extLst>
            </p:cNvPr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98BB5528-AC18-4A87-8F17-FEEF54D94A17}"/>
                </a:ext>
              </a:extLst>
            </p:cNvPr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B199244D-E0D9-4BF6-A36B-7E9995DFA672}"/>
                </a:ext>
              </a:extLst>
            </p:cNvPr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E71FCDB8-492E-4ED6-B37A-25077870F99E}"/>
                </a:ext>
              </a:extLst>
            </p:cNvPr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97D26EBE-EB5E-47FA-BB09-EE9B0C189401}"/>
                </a:ext>
              </a:extLst>
            </p:cNvPr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44BA5C94-F231-43D7-842F-FB104EDAFC52}"/>
                </a:ext>
              </a:extLst>
            </p:cNvPr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7B37D04F-8255-4716-A4A3-0D154CA09DF7}"/>
                </a:ext>
              </a:extLst>
            </p:cNvPr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58FBC5B5-6E3E-404E-B41B-26E09F82BC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8D938F3A-F222-40CD-BA4F-8354170A8653}"/>
                </a:ext>
              </a:extLst>
            </p:cNvPr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8" name="圖片 37">
            <a:extLst>
              <a:ext uri="{FF2B5EF4-FFF2-40B4-BE49-F238E27FC236}">
                <a16:creationId xmlns:a16="http://schemas.microsoft.com/office/drawing/2014/main" id="{318F8986-C80E-4A95-B47E-6212ADA2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72" y="962634"/>
            <a:ext cx="4809904" cy="3541940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A96835CE-59A5-4500-9D98-F2D25207F3C7}"/>
              </a:ext>
            </a:extLst>
          </p:cNvPr>
          <p:cNvSpPr txBox="1"/>
          <p:nvPr/>
        </p:nvSpPr>
        <p:spPr>
          <a:xfrm>
            <a:off x="650393" y="4480594"/>
            <a:ext cx="73344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年至今，穩定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擊敗大盤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年投資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美元到現在能賺將近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美元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疫情階段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跌幅仍然比大盤穩定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下行風險透過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景氣預測模型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終年成功使跌幅比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S&amp;P500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還少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EDA1F217-5DBD-450F-B193-78DBB82370C2}"/>
              </a:ext>
            </a:extLst>
          </p:cNvPr>
          <p:cNvSpPr/>
          <p:nvPr/>
        </p:nvSpPr>
        <p:spPr>
          <a:xfrm>
            <a:off x="4572000" y="1524000"/>
            <a:ext cx="222422" cy="1985319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372E5E87-3679-4653-8F7C-C0B01E8D182C}"/>
              </a:ext>
            </a:extLst>
          </p:cNvPr>
          <p:cNvSpPr/>
          <p:nvPr/>
        </p:nvSpPr>
        <p:spPr>
          <a:xfrm>
            <a:off x="4926227" y="1524000"/>
            <a:ext cx="148281" cy="1985319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6231E640-C370-43A3-A08C-DD3A6B7890CC}"/>
              </a:ext>
            </a:extLst>
          </p:cNvPr>
          <p:cNvSpPr/>
          <p:nvPr/>
        </p:nvSpPr>
        <p:spPr>
          <a:xfrm>
            <a:off x="3669957" y="1523999"/>
            <a:ext cx="222422" cy="1985319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3531DDBA-49C6-470E-8FD9-B15B71EE1E59}"/>
              </a:ext>
            </a:extLst>
          </p:cNvPr>
          <p:cNvSpPr/>
          <p:nvPr/>
        </p:nvSpPr>
        <p:spPr>
          <a:xfrm>
            <a:off x="2444290" y="1524000"/>
            <a:ext cx="222422" cy="228588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6A0EA101-6283-44B7-B756-3F4D447865DC}"/>
              </a:ext>
            </a:extLst>
          </p:cNvPr>
          <p:cNvSpPr/>
          <p:nvPr/>
        </p:nvSpPr>
        <p:spPr>
          <a:xfrm>
            <a:off x="1635520" y="1499808"/>
            <a:ext cx="222422" cy="228588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0E4F730-B8FC-4496-B1F4-8CAB43582F46}"/>
              </a:ext>
            </a:extLst>
          </p:cNvPr>
          <p:cNvSpPr/>
          <p:nvPr/>
        </p:nvSpPr>
        <p:spPr>
          <a:xfrm>
            <a:off x="8531441" y="6320901"/>
            <a:ext cx="612559" cy="537099"/>
          </a:xfrm>
          <a:prstGeom prst="rect">
            <a:avLst/>
          </a:prstGeom>
          <a:solidFill>
            <a:srgbClr val="273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11</a:t>
            </a:r>
            <a:endParaRPr lang="zh-TW" alt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DEEA69F4-5F4A-4337-989C-9E235BCDF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005958"/>
              </p:ext>
            </p:extLst>
          </p:nvPr>
        </p:nvGraphicFramePr>
        <p:xfrm>
          <a:off x="5366636" y="1639990"/>
          <a:ext cx="355409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696">
                  <a:extLst>
                    <a:ext uri="{9D8B030D-6E8A-4147-A177-3AD203B41FA5}">
                      <a16:colId xmlns:a16="http://schemas.microsoft.com/office/drawing/2014/main" val="1694527737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1496807139"/>
                    </a:ext>
                  </a:extLst>
                </a:gridCol>
                <a:gridCol w="952498">
                  <a:extLst>
                    <a:ext uri="{9D8B030D-6E8A-4147-A177-3AD203B41FA5}">
                      <a16:colId xmlns:a16="http://schemas.microsoft.com/office/drawing/2014/main" val="4093161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BTS&amp;P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LPC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802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Sharpe Ratio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0.4804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0.4522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948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Sortino Ratio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0.7216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0.6489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519279"/>
                  </a:ext>
                </a:extLst>
              </a:tr>
            </a:tbl>
          </a:graphicData>
        </a:graphic>
      </p:graphicFrame>
      <p:pic>
        <p:nvPicPr>
          <p:cNvPr id="9" name="圖形 8" descr="皇冠">
            <a:extLst>
              <a:ext uri="{FF2B5EF4-FFF2-40B4-BE49-F238E27FC236}">
                <a16:creationId xmlns:a16="http://schemas.microsoft.com/office/drawing/2014/main" id="{9A657AD6-4167-423A-9DBB-5D3BA909F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11792">
            <a:off x="7696266" y="2040785"/>
            <a:ext cx="577092" cy="577092"/>
          </a:xfrm>
          <a:prstGeom prst="rect">
            <a:avLst/>
          </a:prstGeom>
        </p:spPr>
      </p:pic>
      <p:pic>
        <p:nvPicPr>
          <p:cNvPr id="46" name="圖形 45" descr="皇冠">
            <a:extLst>
              <a:ext uri="{FF2B5EF4-FFF2-40B4-BE49-F238E27FC236}">
                <a16:creationId xmlns:a16="http://schemas.microsoft.com/office/drawing/2014/main" id="{41B1F673-DD26-41FF-ABBB-9872CB783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11792">
            <a:off x="7696265" y="1617606"/>
            <a:ext cx="577092" cy="57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31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534927A9-DC25-4CF5-A2E3-F5D4972E1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47" y="944424"/>
            <a:ext cx="5996905" cy="4067640"/>
          </a:xfrm>
          <a:prstGeom prst="rect">
            <a:avLst/>
          </a:prstGeom>
        </p:spPr>
      </p:pic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FE3C198C-CC0F-4BCA-8805-6BE64A0DE1F6}"/>
              </a:ext>
            </a:extLst>
          </p:cNvPr>
          <p:cNvCxnSpPr>
            <a:cxnSpLocks/>
          </p:cNvCxnSpPr>
          <p:nvPr/>
        </p:nvCxnSpPr>
        <p:spPr>
          <a:xfrm>
            <a:off x="877898" y="901667"/>
            <a:ext cx="7409367" cy="0"/>
          </a:xfrm>
          <a:prstGeom prst="line">
            <a:avLst/>
          </a:prstGeom>
          <a:ln w="28575">
            <a:solidFill>
              <a:srgbClr val="2D3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398;p61">
            <a:extLst>
              <a:ext uri="{FF2B5EF4-FFF2-40B4-BE49-F238E27FC236}">
                <a16:creationId xmlns:a16="http://schemas.microsoft.com/office/drawing/2014/main" id="{2EE795A9-9D0E-48A5-8A11-FDA629B180CC}"/>
              </a:ext>
            </a:extLst>
          </p:cNvPr>
          <p:cNvSpPr txBox="1">
            <a:spLocks/>
          </p:cNvSpPr>
          <p:nvPr/>
        </p:nvSpPr>
        <p:spPr>
          <a:xfrm>
            <a:off x="817519" y="426974"/>
            <a:ext cx="7469746" cy="426311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投資組合的特色</a:t>
            </a:r>
            <a:r>
              <a:rPr lang="en-US" altLang="zh-TW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—</a:t>
            </a:r>
            <a:r>
              <a:rPr lang="zh-TW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績效表現</a:t>
            </a:r>
            <a:r>
              <a:rPr lang="en-US" altLang="zh-TW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近</a:t>
            </a:r>
            <a:r>
              <a:rPr lang="en-US" altLang="zh-TW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</a:t>
            </a:r>
            <a:r>
              <a:rPr lang="zh-TW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年，</a:t>
            </a:r>
            <a:r>
              <a:rPr lang="en-US" altLang="zh-TW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Test</a:t>
            </a:r>
            <a:r>
              <a:rPr lang="zh-TW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時期</a:t>
            </a:r>
            <a:r>
              <a:rPr lang="en-US" altLang="zh-TW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lang="zh-TW" altLang="en-US" sz="2800" b="1" dirty="0">
              <a:solidFill>
                <a:srgbClr val="2D3F6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4" name="组合 22">
            <a:extLst>
              <a:ext uri="{FF2B5EF4-FFF2-40B4-BE49-F238E27FC236}">
                <a16:creationId xmlns:a16="http://schemas.microsoft.com/office/drawing/2014/main" id="{44007B65-8F58-47AC-A533-31652A38448D}"/>
              </a:ext>
            </a:extLst>
          </p:cNvPr>
          <p:cNvGrpSpPr/>
          <p:nvPr/>
        </p:nvGrpSpPr>
        <p:grpSpPr>
          <a:xfrm>
            <a:off x="148774" y="278415"/>
            <a:ext cx="597276" cy="659153"/>
            <a:chOff x="355601" y="252413"/>
            <a:chExt cx="812800" cy="1023938"/>
          </a:xfrm>
          <a:solidFill>
            <a:srgbClr val="2D3F69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128E296-9260-4789-856A-D771C39EDF66}"/>
                </a:ext>
              </a:extLst>
            </p:cNvPr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F79BEDE-3834-46F3-A66C-B77B53C440EA}"/>
                </a:ext>
              </a:extLst>
            </p:cNvPr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34D3810-A0BA-4894-8096-2DA7EDB2524D}"/>
                </a:ext>
              </a:extLst>
            </p:cNvPr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47CDB34-A325-4F86-9DD6-13C008FE41A6}"/>
                </a:ext>
              </a:extLst>
            </p:cNvPr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07EB039-C370-4783-A2C1-7A3333220677}"/>
                </a:ext>
              </a:extLst>
            </p:cNvPr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1E5421D-6491-462D-B92B-E345D9D13FFB}"/>
                </a:ext>
              </a:extLst>
            </p:cNvPr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90B0BED-89BC-4FEC-8319-869398964490}"/>
                </a:ext>
              </a:extLst>
            </p:cNvPr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CBDC5C4-A908-406C-AEE6-5D2E3AA7F7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E2ED59A-6D7C-4123-A9B7-24B088FBB87B}"/>
                </a:ext>
              </a:extLst>
            </p:cNvPr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E1E1DBB-5900-49FA-9C3B-256CF7AA67BB}"/>
              </a:ext>
            </a:extLst>
          </p:cNvPr>
          <p:cNvSpPr txBox="1"/>
          <p:nvPr/>
        </p:nvSpPr>
        <p:spPr>
          <a:xfrm>
            <a:off x="1219199" y="5490924"/>
            <a:ext cx="6178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市場出現跌幅時，本團隊投組成功使下行風險更加穩定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7E87FA01-FFA2-47BD-9F1D-C8B7FAFC64F6}"/>
              </a:ext>
            </a:extLst>
          </p:cNvPr>
          <p:cNvSpPr/>
          <p:nvPr/>
        </p:nvSpPr>
        <p:spPr>
          <a:xfrm>
            <a:off x="3509318" y="1614616"/>
            <a:ext cx="222422" cy="2574339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C44DFD0-EFA5-4938-A8F1-8F78FA5B649E}"/>
              </a:ext>
            </a:extLst>
          </p:cNvPr>
          <p:cNvSpPr/>
          <p:nvPr/>
        </p:nvSpPr>
        <p:spPr>
          <a:xfrm>
            <a:off x="4716162" y="1614616"/>
            <a:ext cx="222422" cy="221598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99180D90-82F0-4FE9-8833-6009AC1C99B5}"/>
              </a:ext>
            </a:extLst>
          </p:cNvPr>
          <p:cNvSpPr/>
          <p:nvPr/>
        </p:nvSpPr>
        <p:spPr>
          <a:xfrm>
            <a:off x="5486400" y="1579606"/>
            <a:ext cx="222422" cy="225099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88A7E9BD-9DF0-49C3-A862-6EB972A17999}"/>
              </a:ext>
            </a:extLst>
          </p:cNvPr>
          <p:cNvSpPr/>
          <p:nvPr/>
        </p:nvSpPr>
        <p:spPr>
          <a:xfrm>
            <a:off x="5811795" y="1579606"/>
            <a:ext cx="222422" cy="228600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D542590-C4B3-4D65-9D28-37FB4AFCACC1}"/>
              </a:ext>
            </a:extLst>
          </p:cNvPr>
          <p:cNvSpPr/>
          <p:nvPr/>
        </p:nvSpPr>
        <p:spPr>
          <a:xfrm>
            <a:off x="8531441" y="6320901"/>
            <a:ext cx="612559" cy="537099"/>
          </a:xfrm>
          <a:prstGeom prst="rect">
            <a:avLst/>
          </a:prstGeom>
          <a:solidFill>
            <a:srgbClr val="273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9702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AE081932-835F-4BF0-A967-21733D37F260}"/>
              </a:ext>
            </a:extLst>
          </p:cNvPr>
          <p:cNvCxnSpPr>
            <a:cxnSpLocks/>
          </p:cNvCxnSpPr>
          <p:nvPr/>
        </p:nvCxnSpPr>
        <p:spPr>
          <a:xfrm>
            <a:off x="877898" y="901667"/>
            <a:ext cx="7409367" cy="0"/>
          </a:xfrm>
          <a:prstGeom prst="line">
            <a:avLst/>
          </a:prstGeom>
          <a:ln w="28575">
            <a:solidFill>
              <a:srgbClr val="2D3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398;p61">
            <a:extLst>
              <a:ext uri="{FF2B5EF4-FFF2-40B4-BE49-F238E27FC236}">
                <a16:creationId xmlns:a16="http://schemas.microsoft.com/office/drawing/2014/main" id="{524EF316-206A-4A72-ABB2-D322F3B250B0}"/>
              </a:ext>
            </a:extLst>
          </p:cNvPr>
          <p:cNvSpPr txBox="1">
            <a:spLocks/>
          </p:cNvSpPr>
          <p:nvPr/>
        </p:nvSpPr>
        <p:spPr>
          <a:xfrm>
            <a:off x="817519" y="426974"/>
            <a:ext cx="7469746" cy="426311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投資組合的特色</a:t>
            </a:r>
            <a:r>
              <a:rPr lang="en-US" altLang="zh-TW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—</a:t>
            </a:r>
            <a:r>
              <a:rPr lang="zh-TW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投資組合組成</a:t>
            </a:r>
          </a:p>
        </p:txBody>
      </p:sp>
      <p:grpSp>
        <p:nvGrpSpPr>
          <p:cNvPr id="4" name="组合 22">
            <a:extLst>
              <a:ext uri="{FF2B5EF4-FFF2-40B4-BE49-F238E27FC236}">
                <a16:creationId xmlns:a16="http://schemas.microsoft.com/office/drawing/2014/main" id="{004A405F-39F7-47BB-ABB2-CD18E3548180}"/>
              </a:ext>
            </a:extLst>
          </p:cNvPr>
          <p:cNvGrpSpPr/>
          <p:nvPr/>
        </p:nvGrpSpPr>
        <p:grpSpPr>
          <a:xfrm>
            <a:off x="148774" y="278415"/>
            <a:ext cx="597276" cy="659153"/>
            <a:chOff x="355601" y="252413"/>
            <a:chExt cx="812800" cy="1023938"/>
          </a:xfrm>
          <a:solidFill>
            <a:srgbClr val="2D3F69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79E3726-D560-4254-B48F-86A00DD8EBFC}"/>
                </a:ext>
              </a:extLst>
            </p:cNvPr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47FCD35-9DE6-4304-B960-6914BA45AE7C}"/>
                </a:ext>
              </a:extLst>
            </p:cNvPr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96B3E30-117D-400A-B5ED-E6A87F06610C}"/>
                </a:ext>
              </a:extLst>
            </p:cNvPr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C62CA6C-FB0F-4E0A-B80E-BD58337727CF}"/>
                </a:ext>
              </a:extLst>
            </p:cNvPr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BBF2E11-AB94-4A35-9F34-2FDFD0E40E4D}"/>
                </a:ext>
              </a:extLst>
            </p:cNvPr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705237F-9799-44D0-A376-24A2EF648648}"/>
                </a:ext>
              </a:extLst>
            </p:cNvPr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534020A-641B-4832-BEBA-A4EE26F6AA8C}"/>
                </a:ext>
              </a:extLst>
            </p:cNvPr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D631D77-CAE1-43FC-B9F1-3AD71D17D8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4C09EAE6-CADD-4828-A018-4F4C4BE6E57E}"/>
                </a:ext>
              </a:extLst>
            </p:cNvPr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4296E9AA-E8CA-466F-90DD-416DE327F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332" y="1384301"/>
            <a:ext cx="7159744" cy="51407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7A7C336-F075-44EB-9058-BB8C370E9928}"/>
              </a:ext>
            </a:extLst>
          </p:cNvPr>
          <p:cNvSpPr/>
          <p:nvPr/>
        </p:nvSpPr>
        <p:spPr>
          <a:xfrm>
            <a:off x="8531441" y="6320901"/>
            <a:ext cx="612559" cy="537099"/>
          </a:xfrm>
          <a:prstGeom prst="rect">
            <a:avLst/>
          </a:prstGeom>
          <a:solidFill>
            <a:srgbClr val="273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4511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17C78BAB-43BB-4A89-8A4B-F1DEAE991D0B}"/>
              </a:ext>
            </a:extLst>
          </p:cNvPr>
          <p:cNvCxnSpPr>
            <a:cxnSpLocks/>
          </p:cNvCxnSpPr>
          <p:nvPr/>
        </p:nvCxnSpPr>
        <p:spPr>
          <a:xfrm>
            <a:off x="877898" y="901667"/>
            <a:ext cx="2837367" cy="0"/>
          </a:xfrm>
          <a:prstGeom prst="line">
            <a:avLst/>
          </a:prstGeom>
          <a:ln w="28575">
            <a:solidFill>
              <a:srgbClr val="2D3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398;p61">
            <a:extLst>
              <a:ext uri="{FF2B5EF4-FFF2-40B4-BE49-F238E27FC236}">
                <a16:creationId xmlns:a16="http://schemas.microsoft.com/office/drawing/2014/main" id="{FF9CA337-A046-4DA3-835A-D4BAD642A7D5}"/>
              </a:ext>
            </a:extLst>
          </p:cNvPr>
          <p:cNvSpPr txBox="1">
            <a:spLocks/>
          </p:cNvSpPr>
          <p:nvPr/>
        </p:nvSpPr>
        <p:spPr>
          <a:xfrm>
            <a:off x="817519" y="426974"/>
            <a:ext cx="5533854" cy="426311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使用者流程</a:t>
            </a:r>
            <a:r>
              <a:rPr lang="en-US" altLang="zh-TW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</a:t>
            </a:r>
            <a:r>
              <a:rPr lang="zh-TW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加入本團隊</a:t>
            </a:r>
            <a:r>
              <a:rPr lang="en-US" altLang="zh-TW" sz="2800" b="1" dirty="0" err="1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ChatBot</a:t>
            </a:r>
            <a:endParaRPr lang="zh-TW" altLang="en-US" sz="2800" b="1" dirty="0">
              <a:solidFill>
                <a:srgbClr val="2D3F6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4" name="组合 22">
            <a:extLst>
              <a:ext uri="{FF2B5EF4-FFF2-40B4-BE49-F238E27FC236}">
                <a16:creationId xmlns:a16="http://schemas.microsoft.com/office/drawing/2014/main" id="{ECE4430F-1C44-42CB-8A52-88FF5FAD716F}"/>
              </a:ext>
            </a:extLst>
          </p:cNvPr>
          <p:cNvGrpSpPr/>
          <p:nvPr/>
        </p:nvGrpSpPr>
        <p:grpSpPr>
          <a:xfrm>
            <a:off x="148774" y="278415"/>
            <a:ext cx="597276" cy="659153"/>
            <a:chOff x="355601" y="252413"/>
            <a:chExt cx="812800" cy="1023938"/>
          </a:xfrm>
          <a:solidFill>
            <a:srgbClr val="2D3F69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4135ADD-8C56-4FBA-A0AC-13882A983FFB}"/>
                </a:ext>
              </a:extLst>
            </p:cNvPr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F817A4E-AE35-4891-905C-AFC57FD370C7}"/>
                </a:ext>
              </a:extLst>
            </p:cNvPr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E1CECE1-E460-407F-89C6-B87D8EA21D8A}"/>
                </a:ext>
              </a:extLst>
            </p:cNvPr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924C93D-B5D8-4CFA-854A-DBDF566CAA84}"/>
                </a:ext>
              </a:extLst>
            </p:cNvPr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F28BC23-18C0-4510-98E3-8335C736A47B}"/>
                </a:ext>
              </a:extLst>
            </p:cNvPr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96F9242-EE08-4556-B9BD-9D2F6234E004}"/>
                </a:ext>
              </a:extLst>
            </p:cNvPr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ED4ED8F-A7E5-47BE-804F-6399BB65C900}"/>
                </a:ext>
              </a:extLst>
            </p:cNvPr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4F10ED33-DBD0-483F-801D-29074B06B6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482B6CDE-41B1-4975-A430-DBFAB5AE33C2}"/>
                </a:ext>
              </a:extLst>
            </p:cNvPr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2CAE7613-B1A5-47D0-BF0E-7C54E9625F64}"/>
              </a:ext>
            </a:extLst>
          </p:cNvPr>
          <p:cNvGrpSpPr/>
          <p:nvPr/>
        </p:nvGrpSpPr>
        <p:grpSpPr>
          <a:xfrm>
            <a:off x="5688424" y="710108"/>
            <a:ext cx="3475670" cy="6135092"/>
            <a:chOff x="5025633" y="659587"/>
            <a:chExt cx="3475670" cy="6135092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78DBDC53-A644-4FF5-B34C-E1B433461C54}"/>
                </a:ext>
              </a:extLst>
            </p:cNvPr>
            <p:cNvGrpSpPr/>
            <p:nvPr/>
          </p:nvGrpSpPr>
          <p:grpSpPr>
            <a:xfrm>
              <a:off x="5025633" y="659587"/>
              <a:ext cx="3475670" cy="6135092"/>
              <a:chOff x="5025633" y="659587"/>
              <a:chExt cx="3475670" cy="6135092"/>
            </a:xfrm>
          </p:grpSpPr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6CBA137D-E4CA-4E7A-B9B2-F6B40E169461}"/>
                  </a:ext>
                </a:extLst>
              </p:cNvPr>
              <p:cNvSpPr/>
              <p:nvPr/>
            </p:nvSpPr>
            <p:spPr>
              <a:xfrm>
                <a:off x="5025633" y="659587"/>
                <a:ext cx="3475670" cy="6135092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A02717A9-CACA-4EDF-A44C-CBC50CCC9B5A}"/>
                  </a:ext>
                </a:extLst>
              </p:cNvPr>
              <p:cNvSpPr/>
              <p:nvPr/>
            </p:nvSpPr>
            <p:spPr>
              <a:xfrm>
                <a:off x="5154724" y="725004"/>
                <a:ext cx="3217483" cy="601139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矩形: 圓角 28">
                <a:extLst>
                  <a:ext uri="{FF2B5EF4-FFF2-40B4-BE49-F238E27FC236}">
                    <a16:creationId xmlns:a16="http://schemas.microsoft.com/office/drawing/2014/main" id="{5E8D3148-7D7D-47BF-A2B4-54B20825C025}"/>
                  </a:ext>
                </a:extLst>
              </p:cNvPr>
              <p:cNvSpPr/>
              <p:nvPr/>
            </p:nvSpPr>
            <p:spPr>
              <a:xfrm>
                <a:off x="5898667" y="689687"/>
                <a:ext cx="1729599" cy="354825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E80318E-7118-4E06-A4C7-AF469FD3C6EF}"/>
                  </a:ext>
                </a:extLst>
              </p:cNvPr>
              <p:cNvSpPr/>
              <p:nvPr/>
            </p:nvSpPr>
            <p:spPr>
              <a:xfrm>
                <a:off x="7521861" y="670614"/>
                <a:ext cx="206249" cy="3738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4CC54B70-220C-45C6-9306-B35B8CED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8909" y="1032955"/>
              <a:ext cx="3021880" cy="651537"/>
            </a:xfrm>
            <a:prstGeom prst="rect">
              <a:avLst/>
            </a:prstGeom>
            <a:solidFill>
              <a:srgbClr val="868686"/>
            </a:solidFill>
          </p:spPr>
        </p:pic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630EAB57-6C39-4A95-B20F-68B2B38EA304}"/>
                </a:ext>
              </a:extLst>
            </p:cNvPr>
            <p:cNvSpPr txBox="1"/>
            <p:nvPr/>
          </p:nvSpPr>
          <p:spPr>
            <a:xfrm>
              <a:off x="5307722" y="748555"/>
              <a:ext cx="8434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17:20</a:t>
              </a:r>
              <a:endParaRPr lang="zh-TW" altLang="en-US" sz="1200" dirty="0"/>
            </a:p>
          </p:txBody>
        </p: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349143BF-5DF9-4467-BCAD-99351C320D71}"/>
                </a:ext>
              </a:extLst>
            </p:cNvPr>
            <p:cNvGrpSpPr/>
            <p:nvPr/>
          </p:nvGrpSpPr>
          <p:grpSpPr>
            <a:xfrm>
              <a:off x="7745571" y="780126"/>
              <a:ext cx="203058" cy="197708"/>
              <a:chOff x="1795849" y="3896497"/>
              <a:chExt cx="203058" cy="197708"/>
            </a:xfrm>
          </p:grpSpPr>
          <p:sp>
            <p:nvSpPr>
              <p:cNvPr id="46" name="流程圖: 人工輸入 45">
                <a:extLst>
                  <a:ext uri="{FF2B5EF4-FFF2-40B4-BE49-F238E27FC236}">
                    <a16:creationId xmlns:a16="http://schemas.microsoft.com/office/drawing/2014/main" id="{1E51E549-16BA-4C9C-BC31-C5F0EA41D0DC}"/>
                  </a:ext>
                </a:extLst>
              </p:cNvPr>
              <p:cNvSpPr/>
              <p:nvPr/>
            </p:nvSpPr>
            <p:spPr>
              <a:xfrm>
                <a:off x="1795849" y="4004332"/>
                <a:ext cx="45719" cy="89873"/>
              </a:xfrm>
              <a:prstGeom prst="flowChartManualInpu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流程圖: 人工輸入 46">
                <a:extLst>
                  <a:ext uri="{FF2B5EF4-FFF2-40B4-BE49-F238E27FC236}">
                    <a16:creationId xmlns:a16="http://schemas.microsoft.com/office/drawing/2014/main" id="{7E54173A-7C92-4FE3-B733-5356E655DBF7}"/>
                  </a:ext>
                </a:extLst>
              </p:cNvPr>
              <p:cNvSpPr/>
              <p:nvPr/>
            </p:nvSpPr>
            <p:spPr>
              <a:xfrm>
                <a:off x="1874612" y="3962948"/>
                <a:ext cx="45719" cy="131257"/>
              </a:xfrm>
              <a:prstGeom prst="flowChartManualInpu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流程圖: 人工輸入 47">
                <a:extLst>
                  <a:ext uri="{FF2B5EF4-FFF2-40B4-BE49-F238E27FC236}">
                    <a16:creationId xmlns:a16="http://schemas.microsoft.com/office/drawing/2014/main" id="{309D06AB-B2F2-41A2-98B6-6691E16A7D2B}"/>
                  </a:ext>
                </a:extLst>
              </p:cNvPr>
              <p:cNvSpPr/>
              <p:nvPr/>
            </p:nvSpPr>
            <p:spPr>
              <a:xfrm>
                <a:off x="1953188" y="3896497"/>
                <a:ext cx="45719" cy="194150"/>
              </a:xfrm>
              <a:prstGeom prst="flowChartManualInpu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9DA63472-7AAE-4154-80F9-75312D4BB3C9}"/>
                </a:ext>
              </a:extLst>
            </p:cNvPr>
            <p:cNvSpPr/>
            <p:nvPr/>
          </p:nvSpPr>
          <p:spPr>
            <a:xfrm>
              <a:off x="5216068" y="1700802"/>
              <a:ext cx="3054721" cy="49577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矩形: 圓角 49">
              <a:extLst>
                <a:ext uri="{FF2B5EF4-FFF2-40B4-BE49-F238E27FC236}">
                  <a16:creationId xmlns:a16="http://schemas.microsoft.com/office/drawing/2014/main" id="{BB1821CF-EE39-4360-A3AE-201E066E23E4}"/>
                </a:ext>
              </a:extLst>
            </p:cNvPr>
            <p:cNvSpPr/>
            <p:nvPr/>
          </p:nvSpPr>
          <p:spPr>
            <a:xfrm>
              <a:off x="7972755" y="867099"/>
              <a:ext cx="218173" cy="1071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3FF479EB-3745-4B74-A733-1AB3F57DC215}"/>
                </a:ext>
              </a:extLst>
            </p:cNvPr>
            <p:cNvSpPr txBox="1"/>
            <p:nvPr/>
          </p:nvSpPr>
          <p:spPr>
            <a:xfrm>
              <a:off x="5310431" y="1254106"/>
              <a:ext cx="2459548" cy="415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05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Boyie</a:t>
              </a:r>
              <a:r>
                <a:rPr lang="en-US" altLang="zh-TW" sz="105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</a:p>
            <a:p>
              <a:r>
                <a:rPr lang="zh-TW" altLang="en-US" sz="105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最近有什麼好的投資標的阿</a:t>
              </a:r>
              <a:r>
                <a:rPr lang="en-US" altLang="zh-TW" sz="105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  <a:endPara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4E9ACCE0-8EE4-4405-989D-07A501EE552C}"/>
              </a:ext>
            </a:extLst>
          </p:cNvPr>
          <p:cNvSpPr/>
          <p:nvPr/>
        </p:nvSpPr>
        <p:spPr>
          <a:xfrm>
            <a:off x="8531441" y="6320901"/>
            <a:ext cx="612559" cy="537099"/>
          </a:xfrm>
          <a:prstGeom prst="rect">
            <a:avLst/>
          </a:prstGeom>
          <a:solidFill>
            <a:srgbClr val="273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14</a:t>
            </a:r>
            <a:endParaRPr lang="zh-TW" altLang="en-US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7FD373B6-229E-42D3-AA8C-0B9EF24A7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530" y="1927714"/>
            <a:ext cx="908256" cy="781832"/>
          </a:xfrm>
          <a:prstGeom prst="rect">
            <a:avLst/>
          </a:prstGeom>
        </p:spPr>
      </p:pic>
      <p:sp>
        <p:nvSpPr>
          <p:cNvPr id="44" name="橢圓 43">
            <a:extLst>
              <a:ext uri="{FF2B5EF4-FFF2-40B4-BE49-F238E27FC236}">
                <a16:creationId xmlns:a16="http://schemas.microsoft.com/office/drawing/2014/main" id="{228041CD-F585-433A-8519-FDAFC1EFFB3E}"/>
              </a:ext>
            </a:extLst>
          </p:cNvPr>
          <p:cNvSpPr/>
          <p:nvPr/>
        </p:nvSpPr>
        <p:spPr>
          <a:xfrm>
            <a:off x="6449603" y="708203"/>
            <a:ext cx="206249" cy="3777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52A2A3D-857B-4D63-9EB6-686395B42555}"/>
              </a:ext>
            </a:extLst>
          </p:cNvPr>
          <p:cNvSpPr/>
          <p:nvPr/>
        </p:nvSpPr>
        <p:spPr>
          <a:xfrm>
            <a:off x="6087762" y="2725856"/>
            <a:ext cx="2619633" cy="34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F4D4D00-1C20-459A-812A-20117B647135}"/>
              </a:ext>
            </a:extLst>
          </p:cNvPr>
          <p:cNvSpPr/>
          <p:nvPr/>
        </p:nvSpPr>
        <p:spPr>
          <a:xfrm>
            <a:off x="210420" y="1222073"/>
            <a:ext cx="5043089" cy="54191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5AD85F92-B5D9-4073-B66E-DFB3B52FE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923" y1="16923" x2="16923" y2="16923"/>
                        <a14:foregroundMark x1="28462" y1="13846" x2="28462" y2="13846"/>
                        <a14:foregroundMark x1="53846" y1="26923" x2="53846" y2="269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6496" y="2697878"/>
            <a:ext cx="2476500" cy="2476500"/>
          </a:xfrm>
          <a:prstGeom prst="rect">
            <a:avLst/>
          </a:prstGeom>
        </p:spPr>
      </p:pic>
      <p:sp>
        <p:nvSpPr>
          <p:cNvPr id="34" name="語音泡泡: 圓角矩形 33">
            <a:extLst>
              <a:ext uri="{FF2B5EF4-FFF2-40B4-BE49-F238E27FC236}">
                <a16:creationId xmlns:a16="http://schemas.microsoft.com/office/drawing/2014/main" id="{983B9F40-5040-4D3B-8ABE-45D948458907}"/>
              </a:ext>
            </a:extLst>
          </p:cNvPr>
          <p:cNvSpPr/>
          <p:nvPr/>
        </p:nvSpPr>
        <p:spPr>
          <a:xfrm>
            <a:off x="5176684" y="4833268"/>
            <a:ext cx="2550408" cy="1086409"/>
          </a:xfrm>
          <a:prstGeom prst="wedgeRoundRectCallout">
            <a:avLst>
              <a:gd name="adj1" fmla="val -53677"/>
              <a:gd name="adj2" fmla="val 61532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D3054B6-F6E3-4688-A0B8-41F60BF59D89}"/>
              </a:ext>
            </a:extLst>
          </p:cNvPr>
          <p:cNvSpPr txBox="1"/>
          <p:nvPr/>
        </p:nvSpPr>
        <p:spPr>
          <a:xfrm>
            <a:off x="5307629" y="5007140"/>
            <a:ext cx="24735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當選訂有興趣的投資人後，會提供該基金的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績效、成份、追蹤、下單與分享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65B96A9-7B39-4CF3-B72A-6E9C5E3F1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352" y="1285852"/>
            <a:ext cx="3899907" cy="5336293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F2D7C7E5-9A22-4DB8-BBE8-C913313B3207}"/>
              </a:ext>
            </a:extLst>
          </p:cNvPr>
          <p:cNvSpPr/>
          <p:nvPr/>
        </p:nvSpPr>
        <p:spPr>
          <a:xfrm>
            <a:off x="386480" y="5956332"/>
            <a:ext cx="4576719" cy="301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7358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17C78BAB-43BB-4A89-8A4B-F1DEAE991D0B}"/>
              </a:ext>
            </a:extLst>
          </p:cNvPr>
          <p:cNvCxnSpPr>
            <a:cxnSpLocks/>
          </p:cNvCxnSpPr>
          <p:nvPr/>
        </p:nvCxnSpPr>
        <p:spPr>
          <a:xfrm>
            <a:off x="877898" y="901667"/>
            <a:ext cx="2837367" cy="0"/>
          </a:xfrm>
          <a:prstGeom prst="line">
            <a:avLst/>
          </a:prstGeom>
          <a:ln w="28575">
            <a:solidFill>
              <a:srgbClr val="2D3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398;p61">
            <a:extLst>
              <a:ext uri="{FF2B5EF4-FFF2-40B4-BE49-F238E27FC236}">
                <a16:creationId xmlns:a16="http://schemas.microsoft.com/office/drawing/2014/main" id="{FF9CA337-A046-4DA3-835A-D4BAD642A7D5}"/>
              </a:ext>
            </a:extLst>
          </p:cNvPr>
          <p:cNvSpPr txBox="1">
            <a:spLocks/>
          </p:cNvSpPr>
          <p:nvPr/>
        </p:nvSpPr>
        <p:spPr>
          <a:xfrm>
            <a:off x="817519" y="426974"/>
            <a:ext cx="5533854" cy="426311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使用者流程</a:t>
            </a:r>
            <a:r>
              <a:rPr lang="en-US" altLang="zh-TW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</a:t>
            </a:r>
            <a:r>
              <a:rPr lang="zh-TW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加入本團隊</a:t>
            </a:r>
            <a:r>
              <a:rPr lang="en-US" altLang="zh-TW" sz="2800" b="1" dirty="0" err="1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ChatBot</a:t>
            </a:r>
            <a:endParaRPr lang="zh-TW" altLang="en-US" sz="2800" b="1" dirty="0">
              <a:solidFill>
                <a:srgbClr val="2D3F6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4" name="组合 22">
            <a:extLst>
              <a:ext uri="{FF2B5EF4-FFF2-40B4-BE49-F238E27FC236}">
                <a16:creationId xmlns:a16="http://schemas.microsoft.com/office/drawing/2014/main" id="{ECE4430F-1C44-42CB-8A52-88FF5FAD716F}"/>
              </a:ext>
            </a:extLst>
          </p:cNvPr>
          <p:cNvGrpSpPr/>
          <p:nvPr/>
        </p:nvGrpSpPr>
        <p:grpSpPr>
          <a:xfrm>
            <a:off x="148774" y="278415"/>
            <a:ext cx="597276" cy="659153"/>
            <a:chOff x="355601" y="252413"/>
            <a:chExt cx="812800" cy="1023938"/>
          </a:xfrm>
          <a:solidFill>
            <a:srgbClr val="2D3F69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4135ADD-8C56-4FBA-A0AC-13882A983FFB}"/>
                </a:ext>
              </a:extLst>
            </p:cNvPr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F817A4E-AE35-4891-905C-AFC57FD370C7}"/>
                </a:ext>
              </a:extLst>
            </p:cNvPr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E1CECE1-E460-407F-89C6-B87D8EA21D8A}"/>
                </a:ext>
              </a:extLst>
            </p:cNvPr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924C93D-B5D8-4CFA-854A-DBDF566CAA84}"/>
                </a:ext>
              </a:extLst>
            </p:cNvPr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F28BC23-18C0-4510-98E3-8335C736A47B}"/>
                </a:ext>
              </a:extLst>
            </p:cNvPr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96F9242-EE08-4556-B9BD-9D2F6234E004}"/>
                </a:ext>
              </a:extLst>
            </p:cNvPr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ED4ED8F-A7E5-47BE-804F-6399BB65C900}"/>
                </a:ext>
              </a:extLst>
            </p:cNvPr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4F10ED33-DBD0-483F-801D-29074B06B6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482B6CDE-41B1-4975-A430-DBFAB5AE33C2}"/>
                </a:ext>
              </a:extLst>
            </p:cNvPr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2CAE7613-B1A5-47D0-BF0E-7C54E9625F64}"/>
              </a:ext>
            </a:extLst>
          </p:cNvPr>
          <p:cNvGrpSpPr/>
          <p:nvPr/>
        </p:nvGrpSpPr>
        <p:grpSpPr>
          <a:xfrm>
            <a:off x="5688424" y="710108"/>
            <a:ext cx="3475670" cy="6135092"/>
            <a:chOff x="5025633" y="659587"/>
            <a:chExt cx="3475670" cy="6135092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78DBDC53-A644-4FF5-B34C-E1B433461C54}"/>
                </a:ext>
              </a:extLst>
            </p:cNvPr>
            <p:cNvGrpSpPr/>
            <p:nvPr/>
          </p:nvGrpSpPr>
          <p:grpSpPr>
            <a:xfrm>
              <a:off x="5025633" y="659587"/>
              <a:ext cx="3475670" cy="6135092"/>
              <a:chOff x="5025633" y="659587"/>
              <a:chExt cx="3475670" cy="6135092"/>
            </a:xfrm>
          </p:grpSpPr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6CBA137D-E4CA-4E7A-B9B2-F6B40E169461}"/>
                  </a:ext>
                </a:extLst>
              </p:cNvPr>
              <p:cNvSpPr/>
              <p:nvPr/>
            </p:nvSpPr>
            <p:spPr>
              <a:xfrm>
                <a:off x="5025633" y="659587"/>
                <a:ext cx="3475670" cy="6135092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A02717A9-CACA-4EDF-A44C-CBC50CCC9B5A}"/>
                  </a:ext>
                </a:extLst>
              </p:cNvPr>
              <p:cNvSpPr/>
              <p:nvPr/>
            </p:nvSpPr>
            <p:spPr>
              <a:xfrm>
                <a:off x="5154724" y="725004"/>
                <a:ext cx="3217483" cy="601139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矩形: 圓角 28">
                <a:extLst>
                  <a:ext uri="{FF2B5EF4-FFF2-40B4-BE49-F238E27FC236}">
                    <a16:creationId xmlns:a16="http://schemas.microsoft.com/office/drawing/2014/main" id="{5E8D3148-7D7D-47BF-A2B4-54B20825C025}"/>
                  </a:ext>
                </a:extLst>
              </p:cNvPr>
              <p:cNvSpPr/>
              <p:nvPr/>
            </p:nvSpPr>
            <p:spPr>
              <a:xfrm>
                <a:off x="5898667" y="689687"/>
                <a:ext cx="1729599" cy="354825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E80318E-7118-4E06-A4C7-AF469FD3C6EF}"/>
                  </a:ext>
                </a:extLst>
              </p:cNvPr>
              <p:cNvSpPr/>
              <p:nvPr/>
            </p:nvSpPr>
            <p:spPr>
              <a:xfrm>
                <a:off x="7521861" y="670614"/>
                <a:ext cx="206249" cy="37389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4CC54B70-220C-45C6-9306-B35B8CEDD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8909" y="1032955"/>
              <a:ext cx="3021880" cy="651537"/>
            </a:xfrm>
            <a:prstGeom prst="rect">
              <a:avLst/>
            </a:prstGeom>
            <a:solidFill>
              <a:srgbClr val="868686"/>
            </a:solidFill>
          </p:spPr>
        </p:pic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630EAB57-6C39-4A95-B20F-68B2B38EA304}"/>
                </a:ext>
              </a:extLst>
            </p:cNvPr>
            <p:cNvSpPr txBox="1"/>
            <p:nvPr/>
          </p:nvSpPr>
          <p:spPr>
            <a:xfrm>
              <a:off x="5307722" y="748555"/>
              <a:ext cx="8434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17:20</a:t>
              </a:r>
              <a:endParaRPr lang="zh-TW" altLang="en-US" sz="1200" dirty="0"/>
            </a:p>
          </p:txBody>
        </p: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349143BF-5DF9-4467-BCAD-99351C320D71}"/>
                </a:ext>
              </a:extLst>
            </p:cNvPr>
            <p:cNvGrpSpPr/>
            <p:nvPr/>
          </p:nvGrpSpPr>
          <p:grpSpPr>
            <a:xfrm>
              <a:off x="7745571" y="780126"/>
              <a:ext cx="203058" cy="197708"/>
              <a:chOff x="1795849" y="3896497"/>
              <a:chExt cx="203058" cy="197708"/>
            </a:xfrm>
          </p:grpSpPr>
          <p:sp>
            <p:nvSpPr>
              <p:cNvPr id="46" name="流程圖: 人工輸入 45">
                <a:extLst>
                  <a:ext uri="{FF2B5EF4-FFF2-40B4-BE49-F238E27FC236}">
                    <a16:creationId xmlns:a16="http://schemas.microsoft.com/office/drawing/2014/main" id="{1E51E549-16BA-4C9C-BC31-C5F0EA41D0DC}"/>
                  </a:ext>
                </a:extLst>
              </p:cNvPr>
              <p:cNvSpPr/>
              <p:nvPr/>
            </p:nvSpPr>
            <p:spPr>
              <a:xfrm>
                <a:off x="1795849" y="4004332"/>
                <a:ext cx="45719" cy="89873"/>
              </a:xfrm>
              <a:prstGeom prst="flowChartManualInpu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流程圖: 人工輸入 46">
                <a:extLst>
                  <a:ext uri="{FF2B5EF4-FFF2-40B4-BE49-F238E27FC236}">
                    <a16:creationId xmlns:a16="http://schemas.microsoft.com/office/drawing/2014/main" id="{7E54173A-7C92-4FE3-B733-5356E655DBF7}"/>
                  </a:ext>
                </a:extLst>
              </p:cNvPr>
              <p:cNvSpPr/>
              <p:nvPr/>
            </p:nvSpPr>
            <p:spPr>
              <a:xfrm>
                <a:off x="1874612" y="3962948"/>
                <a:ext cx="45719" cy="131257"/>
              </a:xfrm>
              <a:prstGeom prst="flowChartManualInpu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流程圖: 人工輸入 47">
                <a:extLst>
                  <a:ext uri="{FF2B5EF4-FFF2-40B4-BE49-F238E27FC236}">
                    <a16:creationId xmlns:a16="http://schemas.microsoft.com/office/drawing/2014/main" id="{309D06AB-B2F2-41A2-98B6-6691E16A7D2B}"/>
                  </a:ext>
                </a:extLst>
              </p:cNvPr>
              <p:cNvSpPr/>
              <p:nvPr/>
            </p:nvSpPr>
            <p:spPr>
              <a:xfrm>
                <a:off x="1953188" y="3896497"/>
                <a:ext cx="45719" cy="194150"/>
              </a:xfrm>
              <a:prstGeom prst="flowChartManualInpu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9DA63472-7AAE-4154-80F9-75312D4BB3C9}"/>
                </a:ext>
              </a:extLst>
            </p:cNvPr>
            <p:cNvSpPr/>
            <p:nvPr/>
          </p:nvSpPr>
          <p:spPr>
            <a:xfrm>
              <a:off x="5216068" y="1700802"/>
              <a:ext cx="3054721" cy="495777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0" name="矩形: 圓角 49">
              <a:extLst>
                <a:ext uri="{FF2B5EF4-FFF2-40B4-BE49-F238E27FC236}">
                  <a16:creationId xmlns:a16="http://schemas.microsoft.com/office/drawing/2014/main" id="{BB1821CF-EE39-4360-A3AE-201E066E23E4}"/>
                </a:ext>
              </a:extLst>
            </p:cNvPr>
            <p:cNvSpPr/>
            <p:nvPr/>
          </p:nvSpPr>
          <p:spPr>
            <a:xfrm>
              <a:off x="7972755" y="867099"/>
              <a:ext cx="218173" cy="10717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3FF479EB-3745-4B74-A733-1AB3F57DC215}"/>
                </a:ext>
              </a:extLst>
            </p:cNvPr>
            <p:cNvSpPr txBox="1"/>
            <p:nvPr/>
          </p:nvSpPr>
          <p:spPr>
            <a:xfrm>
              <a:off x="5310431" y="1254106"/>
              <a:ext cx="2459548" cy="41549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050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Boyie</a:t>
              </a:r>
              <a:r>
                <a:rPr lang="en-US" altLang="zh-TW" sz="105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</a:p>
            <a:p>
              <a:r>
                <a:rPr lang="zh-TW" altLang="en-US" sz="105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最近有什麼好的投資標的阿</a:t>
              </a:r>
              <a:r>
                <a:rPr lang="en-US" altLang="zh-TW" sz="105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?</a:t>
              </a:r>
              <a:endPara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4E9ACCE0-8EE4-4405-989D-07A501EE552C}"/>
              </a:ext>
            </a:extLst>
          </p:cNvPr>
          <p:cNvSpPr/>
          <p:nvPr/>
        </p:nvSpPr>
        <p:spPr>
          <a:xfrm>
            <a:off x="8531441" y="6320901"/>
            <a:ext cx="612559" cy="537099"/>
          </a:xfrm>
          <a:prstGeom prst="rect">
            <a:avLst/>
          </a:prstGeom>
          <a:solidFill>
            <a:srgbClr val="273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15</a:t>
            </a:r>
            <a:endParaRPr lang="zh-TW" altLang="en-US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7FD373B6-229E-42D3-AA8C-0B9EF24A7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530" y="1927714"/>
            <a:ext cx="908256" cy="781832"/>
          </a:xfrm>
          <a:prstGeom prst="rect">
            <a:avLst/>
          </a:prstGeom>
        </p:spPr>
      </p:pic>
      <p:sp>
        <p:nvSpPr>
          <p:cNvPr id="44" name="橢圓 43">
            <a:extLst>
              <a:ext uri="{FF2B5EF4-FFF2-40B4-BE49-F238E27FC236}">
                <a16:creationId xmlns:a16="http://schemas.microsoft.com/office/drawing/2014/main" id="{228041CD-F585-433A-8519-FDAFC1EFFB3E}"/>
              </a:ext>
            </a:extLst>
          </p:cNvPr>
          <p:cNvSpPr/>
          <p:nvPr/>
        </p:nvSpPr>
        <p:spPr>
          <a:xfrm>
            <a:off x="6449603" y="708203"/>
            <a:ext cx="206249" cy="3777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52A2A3D-857B-4D63-9EB6-686395B42555}"/>
              </a:ext>
            </a:extLst>
          </p:cNvPr>
          <p:cNvSpPr/>
          <p:nvPr/>
        </p:nvSpPr>
        <p:spPr>
          <a:xfrm>
            <a:off x="6087762" y="2725856"/>
            <a:ext cx="2619633" cy="3422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F4D4D00-1C20-459A-812A-20117B647135}"/>
              </a:ext>
            </a:extLst>
          </p:cNvPr>
          <p:cNvSpPr/>
          <p:nvPr/>
        </p:nvSpPr>
        <p:spPr>
          <a:xfrm>
            <a:off x="210420" y="1222073"/>
            <a:ext cx="5043089" cy="54191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CDE530F9-3E80-46E0-9ACC-99D5B368F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59" y="1493910"/>
            <a:ext cx="4871426" cy="492303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AD85F92-B5D9-4073-B66E-DFB3B52FE0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6923" y1="16923" x2="16923" y2="16923"/>
                        <a14:foregroundMark x1="28462" y1="13846" x2="28462" y2="13846"/>
                        <a14:foregroundMark x1="53846" y1="26923" x2="53846" y2="269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6496" y="2697878"/>
            <a:ext cx="2476500" cy="2476500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F2D7C7E5-9A22-4DB8-BBE8-C913313B3207}"/>
              </a:ext>
            </a:extLst>
          </p:cNvPr>
          <p:cNvSpPr/>
          <p:nvPr/>
        </p:nvSpPr>
        <p:spPr>
          <a:xfrm>
            <a:off x="473076" y="5502876"/>
            <a:ext cx="4576719" cy="4168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語音泡泡: 圓角矩形 33">
            <a:extLst>
              <a:ext uri="{FF2B5EF4-FFF2-40B4-BE49-F238E27FC236}">
                <a16:creationId xmlns:a16="http://schemas.microsoft.com/office/drawing/2014/main" id="{983B9F40-5040-4D3B-8ABE-45D948458907}"/>
              </a:ext>
            </a:extLst>
          </p:cNvPr>
          <p:cNvSpPr/>
          <p:nvPr/>
        </p:nvSpPr>
        <p:spPr>
          <a:xfrm>
            <a:off x="5176684" y="4833268"/>
            <a:ext cx="2550408" cy="1086409"/>
          </a:xfrm>
          <a:prstGeom prst="wedgeRoundRectCallout">
            <a:avLst>
              <a:gd name="adj1" fmla="val -53677"/>
              <a:gd name="adj2" fmla="val 61532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D3054B6-F6E3-4688-A0B8-41F60BF59D89}"/>
              </a:ext>
            </a:extLst>
          </p:cNvPr>
          <p:cNvSpPr txBox="1"/>
          <p:nvPr/>
        </p:nvSpPr>
        <p:spPr>
          <a:xfrm>
            <a:off x="5307629" y="5007140"/>
            <a:ext cx="24735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當選訂有興趣的投資人後，會提供該基金的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績效、成份、追蹤、下單與分享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</a:p>
        </p:txBody>
      </p:sp>
    </p:spTree>
    <p:extLst>
      <p:ext uri="{BB962C8B-B14F-4D97-AF65-F5344CB8AC3E}">
        <p14:creationId xmlns:p14="http://schemas.microsoft.com/office/powerpoint/2010/main" val="4233887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BDECDA23-5AF7-480E-A394-5C2DDBD2D6FA}"/>
              </a:ext>
            </a:extLst>
          </p:cNvPr>
          <p:cNvSpPr/>
          <p:nvPr/>
        </p:nvSpPr>
        <p:spPr>
          <a:xfrm>
            <a:off x="7790155" y="4893800"/>
            <a:ext cx="1353845" cy="1529196"/>
          </a:xfrm>
          <a:prstGeom prst="rect">
            <a:avLst/>
          </a:prstGeom>
          <a:solidFill>
            <a:srgbClr val="273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 descr="How to Handle a Coffee Interview">
            <a:extLst>
              <a:ext uri="{FF2B5EF4-FFF2-40B4-BE49-F238E27FC236}">
                <a16:creationId xmlns:a16="http://schemas.microsoft.com/office/drawing/2014/main" id="{8E8370A4-DD68-4544-B85A-EBDFB9F70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5592"/>
            <a:ext cx="5885895" cy="441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562EA088-950A-4B65-A4E6-D2C65F93C7BD}"/>
              </a:ext>
            </a:extLst>
          </p:cNvPr>
          <p:cNvSpPr/>
          <p:nvPr/>
        </p:nvSpPr>
        <p:spPr>
          <a:xfrm>
            <a:off x="4017978" y="2496953"/>
            <a:ext cx="4811697" cy="3613211"/>
          </a:xfrm>
          <a:prstGeom prst="rect">
            <a:avLst/>
          </a:prstGeom>
          <a:solidFill>
            <a:srgbClr val="D0D7F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A3C5C0D-1AA9-4D76-A58F-D92F086EA87F}"/>
              </a:ext>
            </a:extLst>
          </p:cNvPr>
          <p:cNvSpPr/>
          <p:nvPr/>
        </p:nvSpPr>
        <p:spPr>
          <a:xfrm>
            <a:off x="3422342" y="4112689"/>
            <a:ext cx="1700074" cy="2150508"/>
          </a:xfrm>
          <a:prstGeom prst="rect">
            <a:avLst/>
          </a:prstGeom>
          <a:solidFill>
            <a:srgbClr val="D0D7F1">
              <a:alpha val="77000"/>
            </a:srgbClr>
          </a:solidFill>
          <a:ln>
            <a:solidFill>
              <a:srgbClr val="D0D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95AE3B9-3013-4FCD-9BF4-4D7F6D4F2D4A}"/>
              </a:ext>
            </a:extLst>
          </p:cNvPr>
          <p:cNvSpPr txBox="1"/>
          <p:nvPr/>
        </p:nvSpPr>
        <p:spPr>
          <a:xfrm>
            <a:off x="4320096" y="3846914"/>
            <a:ext cx="4272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>
                <a:solidFill>
                  <a:srgbClr val="2D3F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 You</a:t>
            </a:r>
            <a:endParaRPr lang="zh-TW" altLang="en-US" sz="4400" b="1" dirty="0">
              <a:solidFill>
                <a:srgbClr val="2D3F6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D4CD127B-6514-4F9D-BEAA-1D8038E21303}"/>
              </a:ext>
            </a:extLst>
          </p:cNvPr>
          <p:cNvCxnSpPr>
            <a:cxnSpLocks/>
          </p:cNvCxnSpPr>
          <p:nvPr/>
        </p:nvCxnSpPr>
        <p:spPr>
          <a:xfrm flipH="1">
            <a:off x="1" y="362094"/>
            <a:ext cx="4412201" cy="0"/>
          </a:xfrm>
          <a:prstGeom prst="line">
            <a:avLst/>
          </a:prstGeom>
          <a:ln w="28575">
            <a:solidFill>
              <a:srgbClr val="273A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80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3BD04FE-04EF-4514-A175-4610331E602B}"/>
              </a:ext>
            </a:extLst>
          </p:cNvPr>
          <p:cNvSpPr/>
          <p:nvPr/>
        </p:nvSpPr>
        <p:spPr>
          <a:xfrm>
            <a:off x="248575" y="2796466"/>
            <a:ext cx="372862" cy="223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065E5D1-BD34-4A5A-ACDE-05840AB8063B}"/>
              </a:ext>
            </a:extLst>
          </p:cNvPr>
          <p:cNvCxnSpPr>
            <a:cxnSpLocks/>
          </p:cNvCxnSpPr>
          <p:nvPr/>
        </p:nvCxnSpPr>
        <p:spPr>
          <a:xfrm>
            <a:off x="534139" y="3187083"/>
            <a:ext cx="0" cy="3391270"/>
          </a:xfrm>
          <a:prstGeom prst="line">
            <a:avLst/>
          </a:prstGeom>
          <a:ln w="28575">
            <a:solidFill>
              <a:srgbClr val="8D9B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04E7457-D505-4975-90A1-DCC19F73AA55}"/>
              </a:ext>
            </a:extLst>
          </p:cNvPr>
          <p:cNvSpPr txBox="1"/>
          <p:nvPr/>
        </p:nvSpPr>
        <p:spPr>
          <a:xfrm>
            <a:off x="819704" y="4882718"/>
            <a:ext cx="34202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>
                <a:solidFill>
                  <a:srgbClr val="2D3F6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Appendix</a:t>
            </a:r>
          </a:p>
          <a:p>
            <a:pPr algn="ctr"/>
            <a:endParaRPr lang="zh-TW" altLang="en-US" sz="4400" b="1" dirty="0">
              <a:solidFill>
                <a:srgbClr val="2D3F6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6359747-EC2A-40DA-AAC7-D38B2F30CBE0}"/>
              </a:ext>
            </a:extLst>
          </p:cNvPr>
          <p:cNvSpPr/>
          <p:nvPr/>
        </p:nvSpPr>
        <p:spPr>
          <a:xfrm>
            <a:off x="7266373" y="0"/>
            <a:ext cx="1353845" cy="1449173"/>
          </a:xfrm>
          <a:prstGeom prst="rect">
            <a:avLst/>
          </a:prstGeom>
          <a:solidFill>
            <a:srgbClr val="273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F17A19C-5D97-4174-8DFD-722B55349537}"/>
              </a:ext>
            </a:extLst>
          </p:cNvPr>
          <p:cNvSpPr/>
          <p:nvPr/>
        </p:nvSpPr>
        <p:spPr>
          <a:xfrm>
            <a:off x="0" y="426128"/>
            <a:ext cx="8229600" cy="1782643"/>
          </a:xfrm>
          <a:prstGeom prst="rect">
            <a:avLst/>
          </a:prstGeom>
          <a:solidFill>
            <a:srgbClr val="D0D7F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758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98;p61">
            <a:extLst>
              <a:ext uri="{FF2B5EF4-FFF2-40B4-BE49-F238E27FC236}">
                <a16:creationId xmlns:a16="http://schemas.microsoft.com/office/drawing/2014/main" id="{58B024BF-296D-4041-AF51-5BD0C76E3C89}"/>
              </a:ext>
            </a:extLst>
          </p:cNvPr>
          <p:cNvSpPr txBox="1">
            <a:spLocks/>
          </p:cNvSpPr>
          <p:nvPr/>
        </p:nvSpPr>
        <p:spPr>
          <a:xfrm>
            <a:off x="817519" y="426974"/>
            <a:ext cx="5797966" cy="426311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附錄</a:t>
            </a:r>
            <a:r>
              <a:rPr lang="zh-TW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– </a:t>
            </a:r>
            <a:r>
              <a:rPr lang="zh-TW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模型使用參數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B2B2499-DBD0-4980-8D41-7CC6ED19242C}"/>
              </a:ext>
            </a:extLst>
          </p:cNvPr>
          <p:cNvGrpSpPr/>
          <p:nvPr/>
        </p:nvGrpSpPr>
        <p:grpSpPr>
          <a:xfrm>
            <a:off x="148774" y="278415"/>
            <a:ext cx="597276" cy="659153"/>
            <a:chOff x="355601" y="252413"/>
            <a:chExt cx="812800" cy="1023938"/>
          </a:xfrm>
          <a:solidFill>
            <a:srgbClr val="2D3F69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34D4036-3B7F-4C1A-A03F-F24C69E284F2}"/>
                </a:ext>
              </a:extLst>
            </p:cNvPr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FC7E69CD-9CB1-4152-8FBC-C38A667BCDDD}"/>
                </a:ext>
              </a:extLst>
            </p:cNvPr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A8B90FDD-79F4-43CD-9A2E-8E12F5260636}"/>
                </a:ext>
              </a:extLst>
            </p:cNvPr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62E0EBFE-B6FD-4B44-BA9C-6358C38A9F31}"/>
                </a:ext>
              </a:extLst>
            </p:cNvPr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21C2683E-8DF2-4060-B051-70FD4FB7746D}"/>
                </a:ext>
              </a:extLst>
            </p:cNvPr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536E4524-BE23-4BE9-BCD1-D37EBEBEBE0D}"/>
                </a:ext>
              </a:extLst>
            </p:cNvPr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A6037DD-1222-45C2-BE95-38757D292BF0}"/>
                </a:ext>
              </a:extLst>
            </p:cNvPr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CA9A2738-E0BE-4D63-A5BA-73198062E4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5BAA201A-0575-4385-9070-EF4CD33D508E}"/>
                </a:ext>
              </a:extLst>
            </p:cNvPr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4ED9FDCB-A2D8-4AAA-9444-DD509250547C}"/>
              </a:ext>
            </a:extLst>
          </p:cNvPr>
          <p:cNvCxnSpPr>
            <a:cxnSpLocks/>
          </p:cNvCxnSpPr>
          <p:nvPr/>
        </p:nvCxnSpPr>
        <p:spPr>
          <a:xfrm flipV="1">
            <a:off x="877898" y="893271"/>
            <a:ext cx="3257497" cy="8396"/>
          </a:xfrm>
          <a:prstGeom prst="line">
            <a:avLst/>
          </a:prstGeom>
          <a:ln w="28575">
            <a:solidFill>
              <a:srgbClr val="2D3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">
            <a:extLst>
              <a:ext uri="{FF2B5EF4-FFF2-40B4-BE49-F238E27FC236}">
                <a16:creationId xmlns:a16="http://schemas.microsoft.com/office/drawing/2014/main" id="{1D204C3E-7F04-4F0B-AEB9-E41BE8A37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586" y="319632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415C081-2422-41FF-BC46-156357BBCCC4}"/>
              </a:ext>
            </a:extLst>
          </p:cNvPr>
          <p:cNvSpPr/>
          <p:nvPr/>
        </p:nvSpPr>
        <p:spPr>
          <a:xfrm>
            <a:off x="8827242" y="0"/>
            <a:ext cx="316758" cy="1603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C0F9D81-E827-4871-97A9-55E22B136552}"/>
              </a:ext>
            </a:extLst>
          </p:cNvPr>
          <p:cNvSpPr/>
          <p:nvPr/>
        </p:nvSpPr>
        <p:spPr>
          <a:xfrm rot="5400000">
            <a:off x="8184057" y="-643184"/>
            <a:ext cx="316758" cy="1603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4301FC4-4416-4B7A-AFCD-27BC2FF25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0523"/>
            <a:ext cx="8682681" cy="394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46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extLst>
              <a:ext uri="{FF2B5EF4-FFF2-40B4-BE49-F238E27FC236}">
                <a16:creationId xmlns:a16="http://schemas.microsoft.com/office/drawing/2014/main" id="{288F0B2B-7C37-435C-A5BB-0F51C794A52B}"/>
              </a:ext>
            </a:extLst>
          </p:cNvPr>
          <p:cNvSpPr/>
          <p:nvPr/>
        </p:nvSpPr>
        <p:spPr>
          <a:xfrm>
            <a:off x="0" y="0"/>
            <a:ext cx="3240350" cy="6852589"/>
          </a:xfrm>
          <a:prstGeom prst="rect">
            <a:avLst/>
          </a:prstGeom>
          <a:solidFill>
            <a:srgbClr val="D0D7F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48828" y="1020429"/>
            <a:ext cx="1908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4472C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CONTENTS</a:t>
            </a:r>
            <a:endParaRPr lang="zh-CN" altLang="en-US" sz="2400" b="1" dirty="0">
              <a:solidFill>
                <a:srgbClr val="4472C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485778" y="1020429"/>
            <a:ext cx="4080075" cy="623249"/>
            <a:chOff x="6007263" y="2258917"/>
            <a:chExt cx="5440099" cy="830998"/>
          </a:xfrm>
        </p:grpSpPr>
        <p:sp>
          <p:nvSpPr>
            <p:cNvPr id="4" name="矩形 3"/>
            <p:cNvSpPr/>
            <p:nvPr/>
          </p:nvSpPr>
          <p:spPr>
            <a:xfrm>
              <a:off x="6007264" y="2720583"/>
              <a:ext cx="54400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設計起源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6007263" y="2258917"/>
              <a:ext cx="3157470" cy="430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500" b="1" dirty="0">
                  <a:solidFill>
                    <a:schemeClr val="accent1"/>
                  </a:solidFill>
                </a:rPr>
                <a:t>About </a:t>
              </a:r>
              <a:r>
                <a:rPr lang="en-US" altLang="zh-TW" sz="1500" b="1" dirty="0">
                  <a:solidFill>
                    <a:schemeClr val="accent1"/>
                  </a:solidFill>
                </a:rPr>
                <a:t>Us</a:t>
              </a:r>
              <a:endPara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007264" y="2720582"/>
              <a:ext cx="4828054" cy="0"/>
            </a:xfrm>
            <a:prstGeom prst="line">
              <a:avLst/>
            </a:prstGeom>
            <a:ln w="1905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任意多边形 103"/>
          <p:cNvSpPr/>
          <p:nvPr/>
        </p:nvSpPr>
        <p:spPr bwMode="auto">
          <a:xfrm>
            <a:off x="392071" y="269593"/>
            <a:ext cx="2422178" cy="2277126"/>
          </a:xfrm>
          <a:custGeom>
            <a:avLst/>
            <a:gdLst>
              <a:gd name="connsiteX0" fmla="*/ 841120 w 2331026"/>
              <a:gd name="connsiteY0" fmla="*/ 2177440 h 2191432"/>
              <a:gd name="connsiteX1" fmla="*/ 836740 w 2331026"/>
              <a:gd name="connsiteY1" fmla="*/ 2190553 h 2191432"/>
              <a:gd name="connsiteX2" fmla="*/ 841120 w 2331026"/>
              <a:gd name="connsiteY2" fmla="*/ 2177440 h 2191432"/>
              <a:gd name="connsiteX3" fmla="*/ 748801 w 2331026"/>
              <a:gd name="connsiteY3" fmla="*/ 2051595 h 2191432"/>
              <a:gd name="connsiteX4" fmla="*/ 863306 w 2331026"/>
              <a:gd name="connsiteY4" fmla="*/ 2086067 h 2191432"/>
              <a:gd name="connsiteX5" fmla="*/ 867710 w 2331026"/>
              <a:gd name="connsiteY5" fmla="*/ 2098993 h 2191432"/>
              <a:gd name="connsiteX6" fmla="*/ 863306 w 2331026"/>
              <a:gd name="connsiteY6" fmla="*/ 2103302 h 2191432"/>
              <a:gd name="connsiteX7" fmla="*/ 852295 w 2331026"/>
              <a:gd name="connsiteY7" fmla="*/ 2101686 h 2191432"/>
              <a:gd name="connsiteX8" fmla="*/ 853107 w 2331026"/>
              <a:gd name="connsiteY8" fmla="*/ 2097519 h 2191432"/>
              <a:gd name="connsiteX9" fmla="*/ 858901 w 2331026"/>
              <a:gd name="connsiteY9" fmla="*/ 2098993 h 2191432"/>
              <a:gd name="connsiteX10" fmla="*/ 858901 w 2331026"/>
              <a:gd name="connsiteY10" fmla="*/ 2086067 h 2191432"/>
              <a:gd name="connsiteX11" fmla="*/ 854497 w 2331026"/>
              <a:gd name="connsiteY11" fmla="*/ 2090376 h 2191432"/>
              <a:gd name="connsiteX12" fmla="*/ 853107 w 2331026"/>
              <a:gd name="connsiteY12" fmla="*/ 2097519 h 2191432"/>
              <a:gd name="connsiteX13" fmla="*/ 803851 w 2331026"/>
              <a:gd name="connsiteY13" fmla="*/ 2084989 h 2191432"/>
              <a:gd name="connsiteX14" fmla="*/ 748801 w 2331026"/>
              <a:gd name="connsiteY14" fmla="*/ 2064522 h 2191432"/>
              <a:gd name="connsiteX15" fmla="*/ 748801 w 2331026"/>
              <a:gd name="connsiteY15" fmla="*/ 2051595 h 2191432"/>
              <a:gd name="connsiteX16" fmla="*/ 701117 w 2331026"/>
              <a:gd name="connsiteY16" fmla="*/ 1972340 h 2191432"/>
              <a:gd name="connsiteX17" fmla="*/ 867729 w 2331026"/>
              <a:gd name="connsiteY17" fmla="*/ 2034336 h 2191432"/>
              <a:gd name="connsiteX18" fmla="*/ 854576 w 2331026"/>
              <a:gd name="connsiteY18" fmla="*/ 2047621 h 2191432"/>
              <a:gd name="connsiteX19" fmla="*/ 696733 w 2331026"/>
              <a:gd name="connsiteY19" fmla="*/ 1985625 h 2191432"/>
              <a:gd name="connsiteX20" fmla="*/ 701117 w 2331026"/>
              <a:gd name="connsiteY20" fmla="*/ 1972340 h 2191432"/>
              <a:gd name="connsiteX21" fmla="*/ 681759 w 2331026"/>
              <a:gd name="connsiteY21" fmla="*/ 1921391 h 2191432"/>
              <a:gd name="connsiteX22" fmla="*/ 688074 w 2331026"/>
              <a:gd name="connsiteY22" fmla="*/ 1924256 h 2191432"/>
              <a:gd name="connsiteX23" fmla="*/ 771547 w 2331026"/>
              <a:gd name="connsiteY23" fmla="*/ 1967912 h 2191432"/>
              <a:gd name="connsiteX24" fmla="*/ 850627 w 2331026"/>
              <a:gd name="connsiteY24" fmla="*/ 1985375 h 2191432"/>
              <a:gd name="connsiteX25" fmla="*/ 846234 w 2331026"/>
              <a:gd name="connsiteY25" fmla="*/ 1998472 h 2191432"/>
              <a:gd name="connsiteX26" fmla="*/ 758367 w 2331026"/>
              <a:gd name="connsiteY26" fmla="*/ 1981009 h 2191432"/>
              <a:gd name="connsiteX27" fmla="*/ 679287 w 2331026"/>
              <a:gd name="connsiteY27" fmla="*/ 1937352 h 2191432"/>
              <a:gd name="connsiteX28" fmla="*/ 681759 w 2331026"/>
              <a:gd name="connsiteY28" fmla="*/ 1921391 h 2191432"/>
              <a:gd name="connsiteX29" fmla="*/ 1112596 w 2331026"/>
              <a:gd name="connsiteY29" fmla="*/ 1618188 h 2191432"/>
              <a:gd name="connsiteX30" fmla="*/ 1114308 w 2331026"/>
              <a:gd name="connsiteY30" fmla="*/ 1623857 h 2191432"/>
              <a:gd name="connsiteX31" fmla="*/ 1127077 w 2331026"/>
              <a:gd name="connsiteY31" fmla="*/ 1626074 h 2191432"/>
              <a:gd name="connsiteX32" fmla="*/ 1126295 w 2331026"/>
              <a:gd name="connsiteY32" fmla="*/ 1618528 h 2191432"/>
              <a:gd name="connsiteX33" fmla="*/ 1119648 w 2331026"/>
              <a:gd name="connsiteY33" fmla="*/ 1618889 h 2191432"/>
              <a:gd name="connsiteX34" fmla="*/ 1089291 w 2331026"/>
              <a:gd name="connsiteY34" fmla="*/ 1615873 h 2191432"/>
              <a:gd name="connsiteX35" fmla="*/ 1091485 w 2331026"/>
              <a:gd name="connsiteY35" fmla="*/ 1622630 h 2191432"/>
              <a:gd name="connsiteX36" fmla="*/ 1091492 w 2331026"/>
              <a:gd name="connsiteY36" fmla="*/ 1622689 h 2191432"/>
              <a:gd name="connsiteX37" fmla="*/ 1099585 w 2331026"/>
              <a:gd name="connsiteY37" fmla="*/ 1622809 h 2191432"/>
              <a:gd name="connsiteX38" fmla="*/ 1097745 w 2331026"/>
              <a:gd name="connsiteY38" fmla="*/ 1616713 h 2191432"/>
              <a:gd name="connsiteX39" fmla="*/ 1046067 w 2331026"/>
              <a:gd name="connsiteY39" fmla="*/ 1611282 h 2191432"/>
              <a:gd name="connsiteX40" fmla="*/ 1047243 w 2331026"/>
              <a:gd name="connsiteY40" fmla="*/ 1622253 h 2191432"/>
              <a:gd name="connsiteX41" fmla="*/ 1048820 w 2331026"/>
              <a:gd name="connsiteY41" fmla="*/ 1622060 h 2191432"/>
              <a:gd name="connsiteX42" fmla="*/ 1076702 w 2331026"/>
              <a:gd name="connsiteY42" fmla="*/ 1622471 h 2191432"/>
              <a:gd name="connsiteX43" fmla="*/ 1074144 w 2331026"/>
              <a:gd name="connsiteY43" fmla="*/ 1614368 h 2191432"/>
              <a:gd name="connsiteX44" fmla="*/ 1047530 w 2331026"/>
              <a:gd name="connsiteY44" fmla="*/ 1611724 h 2191432"/>
              <a:gd name="connsiteX45" fmla="*/ 1017098 w 2331026"/>
              <a:gd name="connsiteY45" fmla="*/ 1602542 h 2191432"/>
              <a:gd name="connsiteX46" fmla="*/ 1019421 w 2331026"/>
              <a:gd name="connsiteY46" fmla="*/ 1625653 h 2191432"/>
              <a:gd name="connsiteX47" fmla="*/ 1033616 w 2331026"/>
              <a:gd name="connsiteY47" fmla="*/ 1623918 h 2191432"/>
              <a:gd name="connsiteX48" fmla="*/ 1030335 w 2331026"/>
              <a:gd name="connsiteY48" fmla="*/ 1613712 h 2191432"/>
              <a:gd name="connsiteX49" fmla="*/ 1029122 w 2331026"/>
              <a:gd name="connsiteY49" fmla="*/ 1606170 h 2191432"/>
              <a:gd name="connsiteX50" fmla="*/ 1516593 w 2331026"/>
              <a:gd name="connsiteY50" fmla="*/ 1601889 h 2191432"/>
              <a:gd name="connsiteX51" fmla="*/ 1520911 w 2331026"/>
              <a:gd name="connsiteY51" fmla="*/ 1613466 h 2191432"/>
              <a:gd name="connsiteX52" fmla="*/ 1516515 w 2331026"/>
              <a:gd name="connsiteY52" fmla="*/ 1604711 h 2191432"/>
              <a:gd name="connsiteX53" fmla="*/ 1320219 w 2331026"/>
              <a:gd name="connsiteY53" fmla="*/ 1589723 h 2191432"/>
              <a:gd name="connsiteX54" fmla="*/ 1305928 w 2331026"/>
              <a:gd name="connsiteY54" fmla="*/ 1594984 h 2191432"/>
              <a:gd name="connsiteX55" fmla="*/ 1217784 w 2331026"/>
              <a:gd name="connsiteY55" fmla="*/ 1613561 h 2191432"/>
              <a:gd name="connsiteX56" fmla="*/ 1141189 w 2331026"/>
              <a:gd name="connsiteY56" fmla="*/ 1617719 h 2191432"/>
              <a:gd name="connsiteX57" fmla="*/ 1143843 w 2331026"/>
              <a:gd name="connsiteY57" fmla="*/ 1628984 h 2191432"/>
              <a:gd name="connsiteX58" fmla="*/ 1187860 w 2331026"/>
              <a:gd name="connsiteY58" fmla="*/ 1636623 h 2191432"/>
              <a:gd name="connsiteX59" fmla="*/ 1200607 w 2331026"/>
              <a:gd name="connsiteY59" fmla="*/ 1637242 h 2191432"/>
              <a:gd name="connsiteX60" fmla="*/ 1200408 w 2331026"/>
              <a:gd name="connsiteY60" fmla="*/ 1636283 h 2191432"/>
              <a:gd name="connsiteX61" fmla="*/ 1213743 w 2331026"/>
              <a:gd name="connsiteY61" fmla="*/ 1631997 h 2191432"/>
              <a:gd name="connsiteX62" fmla="*/ 1214769 w 2331026"/>
              <a:gd name="connsiteY62" fmla="*/ 1637931 h 2191432"/>
              <a:gd name="connsiteX63" fmla="*/ 1266647 w 2331026"/>
              <a:gd name="connsiteY63" fmla="*/ 1640452 h 2191432"/>
              <a:gd name="connsiteX64" fmla="*/ 1273155 w 2331026"/>
              <a:gd name="connsiteY64" fmla="*/ 1639909 h 2191432"/>
              <a:gd name="connsiteX65" fmla="*/ 1262184 w 2331026"/>
              <a:gd name="connsiteY65" fmla="*/ 1614188 h 2191432"/>
              <a:gd name="connsiteX66" fmla="*/ 1267570 w 2331026"/>
              <a:gd name="connsiteY66" fmla="*/ 1605529 h 2191432"/>
              <a:gd name="connsiteX67" fmla="*/ 1279420 w 2331026"/>
              <a:gd name="connsiteY67" fmla="*/ 1609858 h 2191432"/>
              <a:gd name="connsiteX68" fmla="*/ 1287623 w 2331026"/>
              <a:gd name="connsiteY68" fmla="*/ 1638704 h 2191432"/>
              <a:gd name="connsiteX69" fmla="*/ 1319173 w 2331026"/>
              <a:gd name="connsiteY69" fmla="*/ 1636076 h 2191432"/>
              <a:gd name="connsiteX70" fmla="*/ 1321294 w 2331026"/>
              <a:gd name="connsiteY70" fmla="*/ 1635899 h 2191432"/>
              <a:gd name="connsiteX71" fmla="*/ 1315025 w 2331026"/>
              <a:gd name="connsiteY71" fmla="*/ 1596903 h 2191432"/>
              <a:gd name="connsiteX72" fmla="*/ 1161831 w 2331026"/>
              <a:gd name="connsiteY72" fmla="*/ 1588499 h 2191432"/>
              <a:gd name="connsiteX73" fmla="*/ 1161831 w 2331026"/>
              <a:gd name="connsiteY73" fmla="*/ 1601199 h 2191432"/>
              <a:gd name="connsiteX74" fmla="*/ 1161831 w 2331026"/>
              <a:gd name="connsiteY74" fmla="*/ 1588499 h 2191432"/>
              <a:gd name="connsiteX75" fmla="*/ 1231523 w 2331026"/>
              <a:gd name="connsiteY75" fmla="*/ 1578974 h 2191432"/>
              <a:gd name="connsiteX76" fmla="*/ 1231523 w 2331026"/>
              <a:gd name="connsiteY76" fmla="*/ 1591674 h 2191432"/>
              <a:gd name="connsiteX77" fmla="*/ 1231523 w 2331026"/>
              <a:gd name="connsiteY77" fmla="*/ 1578974 h 2191432"/>
              <a:gd name="connsiteX78" fmla="*/ 1728493 w 2331026"/>
              <a:gd name="connsiteY78" fmla="*/ 1576459 h 2191432"/>
              <a:gd name="connsiteX79" fmla="*/ 1738193 w 2331026"/>
              <a:gd name="connsiteY79" fmla="*/ 1602786 h 2191432"/>
              <a:gd name="connsiteX80" fmla="*/ 1741943 w 2331026"/>
              <a:gd name="connsiteY80" fmla="*/ 1625180 h 2191432"/>
              <a:gd name="connsiteX81" fmla="*/ 1774391 w 2331026"/>
              <a:gd name="connsiteY81" fmla="*/ 1627325 h 2191432"/>
              <a:gd name="connsiteX82" fmla="*/ 1784160 w 2331026"/>
              <a:gd name="connsiteY82" fmla="*/ 1628779 h 2191432"/>
              <a:gd name="connsiteX83" fmla="*/ 1755658 w 2331026"/>
              <a:gd name="connsiteY83" fmla="*/ 1580682 h 2191432"/>
              <a:gd name="connsiteX84" fmla="*/ 1742268 w 2331026"/>
              <a:gd name="connsiteY84" fmla="*/ 1580231 h 2191432"/>
              <a:gd name="connsiteX85" fmla="*/ 935003 w 2331026"/>
              <a:gd name="connsiteY85" fmla="*/ 1575666 h 2191432"/>
              <a:gd name="connsiteX86" fmla="*/ 946727 w 2331026"/>
              <a:gd name="connsiteY86" fmla="*/ 1627657 h 2191432"/>
              <a:gd name="connsiteX87" fmla="*/ 945685 w 2331026"/>
              <a:gd name="connsiteY87" fmla="*/ 1629345 h 2191432"/>
              <a:gd name="connsiteX88" fmla="*/ 974488 w 2331026"/>
              <a:gd name="connsiteY88" fmla="*/ 1628381 h 2191432"/>
              <a:gd name="connsiteX89" fmla="*/ 968498 w 2331026"/>
              <a:gd name="connsiteY89" fmla="*/ 1601426 h 2191432"/>
              <a:gd name="connsiteX90" fmla="*/ 981425 w 2331026"/>
              <a:gd name="connsiteY90" fmla="*/ 1597117 h 2191432"/>
              <a:gd name="connsiteX91" fmla="*/ 988270 w 2331026"/>
              <a:gd name="connsiteY91" fmla="*/ 1627919 h 2191432"/>
              <a:gd name="connsiteX92" fmla="*/ 1004869 w 2331026"/>
              <a:gd name="connsiteY92" fmla="*/ 1627364 h 2191432"/>
              <a:gd name="connsiteX93" fmla="*/ 1005226 w 2331026"/>
              <a:gd name="connsiteY93" fmla="*/ 1622631 h 2191432"/>
              <a:gd name="connsiteX94" fmla="*/ 1003559 w 2331026"/>
              <a:gd name="connsiteY94" fmla="*/ 1600519 h 2191432"/>
              <a:gd name="connsiteX95" fmla="*/ 1003645 w 2331026"/>
              <a:gd name="connsiteY95" fmla="*/ 1598483 h 2191432"/>
              <a:gd name="connsiteX96" fmla="*/ 944223 w 2331026"/>
              <a:gd name="connsiteY96" fmla="*/ 1580554 h 2191432"/>
              <a:gd name="connsiteX97" fmla="*/ 2063690 w 2331026"/>
              <a:gd name="connsiteY97" fmla="*/ 1570639 h 2191432"/>
              <a:gd name="connsiteX98" fmla="*/ 2068135 w 2331026"/>
              <a:gd name="connsiteY98" fmla="*/ 1570639 h 2191432"/>
              <a:gd name="connsiteX99" fmla="*/ 2065913 w 2331026"/>
              <a:gd name="connsiteY99" fmla="*/ 1572822 h 2191432"/>
              <a:gd name="connsiteX100" fmla="*/ 1953922 w 2331026"/>
              <a:gd name="connsiteY100" fmla="*/ 1560123 h 2191432"/>
              <a:gd name="connsiteX101" fmla="*/ 1966911 w 2331026"/>
              <a:gd name="connsiteY101" fmla="*/ 1562305 h 2191432"/>
              <a:gd name="connsiteX102" fmla="*/ 1988558 w 2331026"/>
              <a:gd name="connsiteY102" fmla="*/ 1605962 h 2191432"/>
              <a:gd name="connsiteX103" fmla="*/ 1975570 w 2331026"/>
              <a:gd name="connsiteY103" fmla="*/ 1614693 h 2191432"/>
              <a:gd name="connsiteX104" fmla="*/ 1953922 w 2331026"/>
              <a:gd name="connsiteY104" fmla="*/ 1571037 h 2191432"/>
              <a:gd name="connsiteX105" fmla="*/ 1953922 w 2331026"/>
              <a:gd name="connsiteY105" fmla="*/ 1560123 h 2191432"/>
              <a:gd name="connsiteX106" fmla="*/ 1901606 w 2331026"/>
              <a:gd name="connsiteY106" fmla="*/ 1531349 h 2191432"/>
              <a:gd name="connsiteX107" fmla="*/ 1901606 w 2331026"/>
              <a:gd name="connsiteY107" fmla="*/ 1548812 h 2191432"/>
              <a:gd name="connsiteX108" fmla="*/ 1901606 w 2331026"/>
              <a:gd name="connsiteY108" fmla="*/ 1531349 h 2191432"/>
              <a:gd name="connsiteX109" fmla="*/ 1835725 w 2331026"/>
              <a:gd name="connsiteY109" fmla="*/ 1531349 h 2191432"/>
              <a:gd name="connsiteX110" fmla="*/ 1835725 w 2331026"/>
              <a:gd name="connsiteY110" fmla="*/ 1548812 h 2191432"/>
              <a:gd name="connsiteX111" fmla="*/ 1835725 w 2331026"/>
              <a:gd name="connsiteY111" fmla="*/ 1531349 h 2191432"/>
              <a:gd name="connsiteX112" fmla="*/ 1589204 w 2331026"/>
              <a:gd name="connsiteY112" fmla="*/ 1523458 h 2191432"/>
              <a:gd name="connsiteX113" fmla="*/ 1602463 w 2331026"/>
              <a:gd name="connsiteY113" fmla="*/ 1555906 h 2191432"/>
              <a:gd name="connsiteX114" fmla="*/ 1616651 w 2331026"/>
              <a:gd name="connsiteY114" fmla="*/ 1609931 h 2191432"/>
              <a:gd name="connsiteX115" fmla="*/ 1616210 w 2331026"/>
              <a:gd name="connsiteY115" fmla="*/ 1610372 h 2191432"/>
              <a:gd name="connsiteX116" fmla="*/ 1645770 w 2331026"/>
              <a:gd name="connsiteY116" fmla="*/ 1616476 h 2191432"/>
              <a:gd name="connsiteX117" fmla="*/ 1647342 w 2331026"/>
              <a:gd name="connsiteY117" fmla="*/ 1609220 h 2191432"/>
              <a:gd name="connsiteX118" fmla="*/ 1643108 w 2331026"/>
              <a:gd name="connsiteY118" fmla="*/ 1604875 h 2191432"/>
              <a:gd name="connsiteX119" fmla="*/ 1643108 w 2331026"/>
              <a:gd name="connsiteY119" fmla="*/ 1596186 h 2191432"/>
              <a:gd name="connsiteX120" fmla="*/ 1638875 w 2331026"/>
              <a:gd name="connsiteY120" fmla="*/ 1583152 h 2191432"/>
              <a:gd name="connsiteX121" fmla="*/ 1626175 w 2331026"/>
              <a:gd name="connsiteY121" fmla="*/ 1557083 h 2191432"/>
              <a:gd name="connsiteX122" fmla="*/ 1632525 w 2331026"/>
              <a:gd name="connsiteY122" fmla="*/ 1548394 h 2191432"/>
              <a:gd name="connsiteX123" fmla="*/ 1638875 w 2331026"/>
              <a:gd name="connsiteY123" fmla="*/ 1552739 h 2191432"/>
              <a:gd name="connsiteX124" fmla="*/ 1655808 w 2331026"/>
              <a:gd name="connsiteY124" fmla="*/ 1591841 h 2191432"/>
              <a:gd name="connsiteX125" fmla="*/ 1660571 w 2331026"/>
              <a:gd name="connsiteY125" fmla="*/ 1607048 h 2191432"/>
              <a:gd name="connsiteX126" fmla="*/ 1656898 w 2331026"/>
              <a:gd name="connsiteY126" fmla="*/ 1618774 h 2191432"/>
              <a:gd name="connsiteX127" fmla="*/ 1663869 w 2331026"/>
              <a:gd name="connsiteY127" fmla="*/ 1620214 h 2191432"/>
              <a:gd name="connsiteX128" fmla="*/ 1717488 w 2331026"/>
              <a:gd name="connsiteY128" fmla="*/ 1623564 h 2191432"/>
              <a:gd name="connsiteX129" fmla="*/ 1723734 w 2331026"/>
              <a:gd name="connsiteY129" fmla="*/ 1623977 h 2191432"/>
              <a:gd name="connsiteX130" fmla="*/ 1713091 w 2331026"/>
              <a:gd name="connsiteY130" fmla="*/ 1574545 h 2191432"/>
              <a:gd name="connsiteX131" fmla="*/ 1713174 w 2331026"/>
              <a:gd name="connsiteY131" fmla="*/ 1572264 h 2191432"/>
              <a:gd name="connsiteX132" fmla="*/ 1678758 w 2331026"/>
              <a:gd name="connsiteY132" fmla="*/ 1562839 h 2191432"/>
              <a:gd name="connsiteX133" fmla="*/ 1686748 w 2331026"/>
              <a:gd name="connsiteY133" fmla="*/ 1584679 h 2191432"/>
              <a:gd name="connsiteX134" fmla="*/ 1691659 w 2331026"/>
              <a:gd name="connsiteY134" fmla="*/ 1610327 h 2191432"/>
              <a:gd name="connsiteX135" fmla="*/ 1678562 w 2331026"/>
              <a:gd name="connsiteY135" fmla="*/ 1614693 h 2191432"/>
              <a:gd name="connsiteX136" fmla="*/ 1665466 w 2331026"/>
              <a:gd name="connsiteY136" fmla="*/ 1566671 h 2191432"/>
              <a:gd name="connsiteX137" fmla="*/ 1666798 w 2331026"/>
              <a:gd name="connsiteY137" fmla="*/ 1559563 h 2191432"/>
              <a:gd name="connsiteX138" fmla="*/ 1656724 w 2331026"/>
              <a:gd name="connsiteY138" fmla="*/ 1556805 h 2191432"/>
              <a:gd name="connsiteX139" fmla="*/ 1871285 w 2331026"/>
              <a:gd name="connsiteY139" fmla="*/ 1513886 h 2191432"/>
              <a:gd name="connsiteX140" fmla="*/ 1871285 w 2331026"/>
              <a:gd name="connsiteY140" fmla="*/ 1526586 h 2191432"/>
              <a:gd name="connsiteX141" fmla="*/ 1871285 w 2331026"/>
              <a:gd name="connsiteY141" fmla="*/ 1513886 h 2191432"/>
              <a:gd name="connsiteX142" fmla="*/ 2000872 w 2331026"/>
              <a:gd name="connsiteY142" fmla="*/ 1507490 h 2191432"/>
              <a:gd name="connsiteX143" fmla="*/ 1993423 w 2331026"/>
              <a:gd name="connsiteY143" fmla="*/ 1514869 h 2191432"/>
              <a:gd name="connsiteX144" fmla="*/ 1914176 w 2331026"/>
              <a:gd name="connsiteY144" fmla="*/ 1561108 h 2191432"/>
              <a:gd name="connsiteX145" fmla="*/ 1829454 w 2331026"/>
              <a:gd name="connsiteY145" fmla="*/ 1583168 h 2191432"/>
              <a:gd name="connsiteX146" fmla="*/ 1773489 w 2331026"/>
              <a:gd name="connsiteY146" fmla="*/ 1581283 h 2191432"/>
              <a:gd name="connsiteX147" fmla="*/ 1786910 w 2331026"/>
              <a:gd name="connsiteY147" fmla="*/ 1604771 h 2191432"/>
              <a:gd name="connsiteX148" fmla="*/ 1802161 w 2331026"/>
              <a:gd name="connsiteY148" fmla="*/ 1631459 h 2191432"/>
              <a:gd name="connsiteX149" fmla="*/ 1868837 w 2331026"/>
              <a:gd name="connsiteY149" fmla="*/ 1641387 h 2191432"/>
              <a:gd name="connsiteX150" fmla="*/ 1849616 w 2331026"/>
              <a:gd name="connsiteY150" fmla="*/ 1609212 h 2191432"/>
              <a:gd name="connsiteX151" fmla="*/ 1852890 w 2331026"/>
              <a:gd name="connsiteY151" fmla="*/ 1598251 h 2191432"/>
              <a:gd name="connsiteX152" fmla="*/ 1862712 w 2331026"/>
              <a:gd name="connsiteY152" fmla="*/ 1600443 h 2191432"/>
              <a:gd name="connsiteX153" fmla="*/ 1884541 w 2331026"/>
              <a:gd name="connsiteY153" fmla="*/ 1639904 h 2191432"/>
              <a:gd name="connsiteX154" fmla="*/ 1885962 w 2331026"/>
              <a:gd name="connsiteY154" fmla="*/ 1642759 h 2191432"/>
              <a:gd name="connsiteX155" fmla="*/ 1927042 w 2331026"/>
              <a:gd name="connsiteY155" fmla="*/ 1643323 h 2191432"/>
              <a:gd name="connsiteX156" fmla="*/ 1936601 w 2331026"/>
              <a:gd name="connsiteY156" fmla="*/ 1641230 h 2191432"/>
              <a:gd name="connsiteX157" fmla="*/ 1928555 w 2331026"/>
              <a:gd name="connsiteY157" fmla="*/ 1617562 h 2191432"/>
              <a:gd name="connsiteX158" fmla="*/ 1901977 w 2331026"/>
              <a:gd name="connsiteY158" fmla="*/ 1574700 h 2191432"/>
              <a:gd name="connsiteX159" fmla="*/ 1905232 w 2331026"/>
              <a:gd name="connsiteY159" fmla="*/ 1565358 h 2191432"/>
              <a:gd name="connsiteX160" fmla="*/ 1914995 w 2331026"/>
              <a:gd name="connsiteY160" fmla="*/ 1565907 h 2191432"/>
              <a:gd name="connsiteX161" fmla="*/ 1955878 w 2331026"/>
              <a:gd name="connsiteY161" fmla="*/ 1637001 h 2191432"/>
              <a:gd name="connsiteX162" fmla="*/ 1955880 w 2331026"/>
              <a:gd name="connsiteY162" fmla="*/ 1637007 h 2191432"/>
              <a:gd name="connsiteX163" fmla="*/ 1980114 w 2331026"/>
              <a:gd name="connsiteY163" fmla="*/ 1631700 h 2191432"/>
              <a:gd name="connsiteX164" fmla="*/ 2024904 w 2331026"/>
              <a:gd name="connsiteY164" fmla="*/ 1610216 h 2191432"/>
              <a:gd name="connsiteX165" fmla="*/ 2012533 w 2331026"/>
              <a:gd name="connsiteY165" fmla="*/ 1557338 h 2191432"/>
              <a:gd name="connsiteX166" fmla="*/ 756672 w 2331026"/>
              <a:gd name="connsiteY166" fmla="*/ 1497781 h 2191432"/>
              <a:gd name="connsiteX167" fmla="*/ 758766 w 2331026"/>
              <a:gd name="connsiteY167" fmla="*/ 1513135 h 2191432"/>
              <a:gd name="connsiteX168" fmla="*/ 764969 w 2331026"/>
              <a:gd name="connsiteY168" fmla="*/ 1509092 h 2191432"/>
              <a:gd name="connsiteX169" fmla="*/ 706959 w 2331026"/>
              <a:gd name="connsiteY169" fmla="*/ 1476987 h 2191432"/>
              <a:gd name="connsiteX170" fmla="*/ 706381 w 2331026"/>
              <a:gd name="connsiteY170" fmla="*/ 1478551 h 2191432"/>
              <a:gd name="connsiteX171" fmla="*/ 704107 w 2331026"/>
              <a:gd name="connsiteY171" fmla="*/ 1487039 h 2191432"/>
              <a:gd name="connsiteX172" fmla="*/ 705304 w 2331026"/>
              <a:gd name="connsiteY172" fmla="*/ 1495631 h 2191432"/>
              <a:gd name="connsiteX173" fmla="*/ 718493 w 2331026"/>
              <a:gd name="connsiteY173" fmla="*/ 1491265 h 2191432"/>
              <a:gd name="connsiteX174" fmla="*/ 714097 w 2331026"/>
              <a:gd name="connsiteY174" fmla="*/ 1478168 h 2191432"/>
              <a:gd name="connsiteX175" fmla="*/ 2036237 w 2331026"/>
              <a:gd name="connsiteY175" fmla="*/ 1472453 h 2191432"/>
              <a:gd name="connsiteX176" fmla="*/ 2012486 w 2331026"/>
              <a:gd name="connsiteY176" fmla="*/ 1495984 h 2191432"/>
              <a:gd name="connsiteX177" fmla="*/ 2027268 w 2331026"/>
              <a:gd name="connsiteY177" fmla="*/ 1553528 h 2191432"/>
              <a:gd name="connsiteX178" fmla="*/ 2036835 w 2331026"/>
              <a:gd name="connsiteY178" fmla="*/ 1602002 h 2191432"/>
              <a:gd name="connsiteX179" fmla="*/ 2062093 w 2331026"/>
              <a:gd name="connsiteY179" fmla="*/ 1582952 h 2191432"/>
              <a:gd name="connsiteX180" fmla="*/ 2054800 w 2331026"/>
              <a:gd name="connsiteY180" fmla="*/ 1579371 h 2191432"/>
              <a:gd name="connsiteX181" fmla="*/ 2054800 w 2331026"/>
              <a:gd name="connsiteY181" fmla="*/ 1566274 h 2191432"/>
              <a:gd name="connsiteX182" fmla="*/ 2056293 w 2331026"/>
              <a:gd name="connsiteY182" fmla="*/ 1564319 h 2191432"/>
              <a:gd name="connsiteX183" fmla="*/ 2059245 w 2331026"/>
              <a:gd name="connsiteY183" fmla="*/ 1579371 h 2191432"/>
              <a:gd name="connsiteX184" fmla="*/ 2065913 w 2331026"/>
              <a:gd name="connsiteY184" fmla="*/ 1572822 h 2191432"/>
              <a:gd name="connsiteX185" fmla="*/ 2068135 w 2331026"/>
              <a:gd name="connsiteY185" fmla="*/ 1575005 h 2191432"/>
              <a:gd name="connsiteX186" fmla="*/ 2068135 w 2331026"/>
              <a:gd name="connsiteY186" fmla="*/ 1570639 h 2191432"/>
              <a:gd name="connsiteX187" fmla="*/ 2068135 w 2331026"/>
              <a:gd name="connsiteY187" fmla="*/ 1561908 h 2191432"/>
              <a:gd name="connsiteX188" fmla="*/ 2061468 w 2331026"/>
              <a:gd name="connsiteY188" fmla="*/ 1557542 h 2191432"/>
              <a:gd name="connsiteX189" fmla="*/ 2056293 w 2331026"/>
              <a:gd name="connsiteY189" fmla="*/ 1564319 h 2191432"/>
              <a:gd name="connsiteX190" fmla="*/ 2047577 w 2331026"/>
              <a:gd name="connsiteY190" fmla="*/ 1519889 h 2191432"/>
              <a:gd name="connsiteX191" fmla="*/ 1490549 w 2331026"/>
              <a:gd name="connsiteY191" fmla="*/ 1465142 h 2191432"/>
              <a:gd name="connsiteX192" fmla="*/ 1470922 w 2331026"/>
              <a:gd name="connsiteY192" fmla="*/ 1465926 h 2191432"/>
              <a:gd name="connsiteX193" fmla="*/ 1445535 w 2331026"/>
              <a:gd name="connsiteY193" fmla="*/ 1482427 h 2191432"/>
              <a:gd name="connsiteX194" fmla="*/ 1384217 w 2331026"/>
              <a:gd name="connsiteY194" fmla="*/ 1556736 h 2191432"/>
              <a:gd name="connsiteX195" fmla="*/ 1348973 w 2331026"/>
              <a:gd name="connsiteY195" fmla="*/ 1579139 h 2191432"/>
              <a:gd name="connsiteX196" fmla="*/ 1322482 w 2331026"/>
              <a:gd name="connsiteY196" fmla="*/ 1588890 h 2191432"/>
              <a:gd name="connsiteX197" fmla="*/ 1327725 w 2331026"/>
              <a:gd name="connsiteY197" fmla="*/ 1592514 h 2191432"/>
              <a:gd name="connsiteX198" fmla="*/ 1335662 w 2331026"/>
              <a:gd name="connsiteY198" fmla="*/ 1621043 h 2191432"/>
              <a:gd name="connsiteX199" fmla="*/ 1337911 w 2331026"/>
              <a:gd name="connsiteY199" fmla="*/ 1634515 h 2191432"/>
              <a:gd name="connsiteX200" fmla="*/ 1362796 w 2331026"/>
              <a:gd name="connsiteY200" fmla="*/ 1632442 h 2191432"/>
              <a:gd name="connsiteX201" fmla="*/ 1362424 w 2331026"/>
              <a:gd name="connsiteY201" fmla="*/ 1632094 h 2191432"/>
              <a:gd name="connsiteX202" fmla="*/ 1349497 w 2331026"/>
              <a:gd name="connsiteY202" fmla="*/ 1596925 h 2191432"/>
              <a:gd name="connsiteX203" fmla="*/ 1354345 w 2331026"/>
              <a:gd name="connsiteY203" fmla="*/ 1588132 h 2191432"/>
              <a:gd name="connsiteX204" fmla="*/ 1362424 w 2331026"/>
              <a:gd name="connsiteY204" fmla="*/ 1592528 h 2191432"/>
              <a:gd name="connsiteX205" fmla="*/ 1375351 w 2331026"/>
              <a:gd name="connsiteY205" fmla="*/ 1627698 h 2191432"/>
              <a:gd name="connsiteX206" fmla="*/ 1372846 w 2331026"/>
              <a:gd name="connsiteY206" fmla="*/ 1631745 h 2191432"/>
              <a:gd name="connsiteX207" fmla="*/ 1405685 w 2331026"/>
              <a:gd name="connsiteY207" fmla="*/ 1633017 h 2191432"/>
              <a:gd name="connsiteX208" fmla="*/ 1403018 w 2331026"/>
              <a:gd name="connsiteY208" fmla="*/ 1607351 h 2191432"/>
              <a:gd name="connsiteX209" fmla="*/ 1392813 w 2331026"/>
              <a:gd name="connsiteY209" fmla="*/ 1574608 h 2191432"/>
              <a:gd name="connsiteX210" fmla="*/ 1399617 w 2331026"/>
              <a:gd name="connsiteY210" fmla="*/ 1565877 h 2191432"/>
              <a:gd name="connsiteX211" fmla="*/ 1406420 w 2331026"/>
              <a:gd name="connsiteY211" fmla="*/ 1570242 h 2191432"/>
              <a:gd name="connsiteX212" fmla="*/ 1418326 w 2331026"/>
              <a:gd name="connsiteY212" fmla="*/ 1605713 h 2191432"/>
              <a:gd name="connsiteX213" fmla="*/ 1419441 w 2331026"/>
              <a:gd name="connsiteY213" fmla="*/ 1631111 h 2191432"/>
              <a:gd name="connsiteX214" fmla="*/ 1409822 w 2331026"/>
              <a:gd name="connsiteY214" fmla="*/ 1626996 h 2191432"/>
              <a:gd name="connsiteX215" fmla="*/ 1407449 w 2331026"/>
              <a:gd name="connsiteY215" fmla="*/ 1633085 h 2191432"/>
              <a:gd name="connsiteX216" fmla="*/ 1417589 w 2331026"/>
              <a:gd name="connsiteY216" fmla="*/ 1633478 h 2191432"/>
              <a:gd name="connsiteX217" fmla="*/ 1419544 w 2331026"/>
              <a:gd name="connsiteY217" fmla="*/ 1633452 h 2191432"/>
              <a:gd name="connsiteX218" fmla="*/ 1419441 w 2331026"/>
              <a:gd name="connsiteY218" fmla="*/ 1631111 h 2191432"/>
              <a:gd name="connsiteX219" fmla="*/ 1420027 w 2331026"/>
              <a:gd name="connsiteY219" fmla="*/ 1631362 h 2191432"/>
              <a:gd name="connsiteX220" fmla="*/ 1420027 w 2331026"/>
              <a:gd name="connsiteY220" fmla="*/ 1633446 h 2191432"/>
              <a:gd name="connsiteX221" fmla="*/ 1440926 w 2331026"/>
              <a:gd name="connsiteY221" fmla="*/ 1633171 h 2191432"/>
              <a:gd name="connsiteX222" fmla="*/ 1424563 w 2331026"/>
              <a:gd name="connsiteY222" fmla="*/ 1530583 h 2191432"/>
              <a:gd name="connsiteX223" fmla="*/ 1431111 w 2331026"/>
              <a:gd name="connsiteY223" fmla="*/ 1524014 h 2191432"/>
              <a:gd name="connsiteX224" fmla="*/ 1437660 w 2331026"/>
              <a:gd name="connsiteY224" fmla="*/ 1530583 h 2191432"/>
              <a:gd name="connsiteX225" fmla="*/ 1453611 w 2331026"/>
              <a:gd name="connsiteY225" fmla="*/ 1626591 h 2191432"/>
              <a:gd name="connsiteX226" fmla="*/ 1445300 w 2331026"/>
              <a:gd name="connsiteY226" fmla="*/ 1624738 h 2191432"/>
              <a:gd name="connsiteX227" fmla="*/ 1442785 w 2331026"/>
              <a:gd name="connsiteY227" fmla="*/ 1633147 h 2191432"/>
              <a:gd name="connsiteX228" fmla="*/ 1454674 w 2331026"/>
              <a:gd name="connsiteY228" fmla="*/ 1632991 h 2191432"/>
              <a:gd name="connsiteX229" fmla="*/ 1453611 w 2331026"/>
              <a:gd name="connsiteY229" fmla="*/ 1626591 h 2191432"/>
              <a:gd name="connsiteX230" fmla="*/ 1455122 w 2331026"/>
              <a:gd name="connsiteY230" fmla="*/ 1626928 h 2191432"/>
              <a:gd name="connsiteX231" fmla="*/ 1455122 w 2331026"/>
              <a:gd name="connsiteY231" fmla="*/ 1632985 h 2191432"/>
              <a:gd name="connsiteX232" fmla="*/ 1469635 w 2331026"/>
              <a:gd name="connsiteY232" fmla="*/ 1632794 h 2191432"/>
              <a:gd name="connsiteX233" fmla="*/ 1490603 w 2331026"/>
              <a:gd name="connsiteY233" fmla="*/ 1627472 h 2191432"/>
              <a:gd name="connsiteX234" fmla="*/ 1489650 w 2331026"/>
              <a:gd name="connsiteY234" fmla="*/ 1626996 h 2191432"/>
              <a:gd name="connsiteX235" fmla="*/ 1476553 w 2331026"/>
              <a:gd name="connsiteY235" fmla="*/ 1587705 h 2191432"/>
              <a:gd name="connsiteX236" fmla="*/ 1454725 w 2331026"/>
              <a:gd name="connsiteY236" fmla="*/ 1504758 h 2191432"/>
              <a:gd name="connsiteX237" fmla="*/ 1461819 w 2331026"/>
              <a:gd name="connsiteY237" fmla="*/ 1494390 h 2191432"/>
              <a:gd name="connsiteX238" fmla="*/ 1472188 w 2331026"/>
              <a:gd name="connsiteY238" fmla="*/ 1500392 h 2191432"/>
              <a:gd name="connsiteX239" fmla="*/ 1489650 w 2331026"/>
              <a:gd name="connsiteY239" fmla="*/ 1574608 h 2191432"/>
              <a:gd name="connsiteX240" fmla="*/ 1494016 w 2331026"/>
              <a:gd name="connsiteY240" fmla="*/ 1598073 h 2191432"/>
              <a:gd name="connsiteX241" fmla="*/ 1498310 w 2331026"/>
              <a:gd name="connsiteY241" fmla="*/ 1617934 h 2191432"/>
              <a:gd name="connsiteX242" fmla="*/ 1494016 w 2331026"/>
              <a:gd name="connsiteY242" fmla="*/ 1618264 h 2191432"/>
              <a:gd name="connsiteX243" fmla="*/ 1498382 w 2331026"/>
              <a:gd name="connsiteY243" fmla="*/ 1618264 h 2191432"/>
              <a:gd name="connsiteX244" fmla="*/ 1498310 w 2331026"/>
              <a:gd name="connsiteY244" fmla="*/ 1617934 h 2191432"/>
              <a:gd name="connsiteX245" fmla="*/ 1501110 w 2331026"/>
              <a:gd name="connsiteY245" fmla="*/ 1617719 h 2191432"/>
              <a:gd name="connsiteX246" fmla="*/ 1498858 w 2331026"/>
              <a:gd name="connsiteY246" fmla="*/ 1625376 h 2191432"/>
              <a:gd name="connsiteX247" fmla="*/ 1517578 w 2331026"/>
              <a:gd name="connsiteY247" fmla="*/ 1620624 h 2191432"/>
              <a:gd name="connsiteX248" fmla="*/ 1522745 w 2331026"/>
              <a:gd name="connsiteY248" fmla="*/ 1615596 h 2191432"/>
              <a:gd name="connsiteX249" fmla="*/ 1520911 w 2331026"/>
              <a:gd name="connsiteY249" fmla="*/ 1613466 h 2191432"/>
              <a:gd name="connsiteX250" fmla="*/ 1527015 w 2331026"/>
              <a:gd name="connsiteY250" fmla="*/ 1611440 h 2191432"/>
              <a:gd name="connsiteX251" fmla="*/ 1532567 w 2331026"/>
              <a:gd name="connsiteY251" fmla="*/ 1606036 h 2191432"/>
              <a:gd name="connsiteX252" fmla="*/ 1529704 w 2331026"/>
              <a:gd name="connsiteY252" fmla="*/ 1600333 h 2191432"/>
              <a:gd name="connsiteX253" fmla="*/ 1516721 w 2331026"/>
              <a:gd name="connsiteY253" fmla="*/ 1597255 h 2191432"/>
              <a:gd name="connsiteX254" fmla="*/ 1516593 w 2331026"/>
              <a:gd name="connsiteY254" fmla="*/ 1601889 h 2191432"/>
              <a:gd name="connsiteX255" fmla="*/ 1499480 w 2331026"/>
              <a:gd name="connsiteY255" fmla="*/ 1556009 h 2191432"/>
              <a:gd name="connsiteX256" fmla="*/ 1481346 w 2331026"/>
              <a:gd name="connsiteY256" fmla="*/ 1495269 h 2191432"/>
              <a:gd name="connsiteX257" fmla="*/ 1484643 w 2331026"/>
              <a:gd name="connsiteY257" fmla="*/ 1486514 h 2191432"/>
              <a:gd name="connsiteX258" fmla="*/ 1494535 w 2331026"/>
              <a:gd name="connsiteY258" fmla="*/ 1490891 h 2191432"/>
              <a:gd name="connsiteX259" fmla="*/ 1514317 w 2331026"/>
              <a:gd name="connsiteY259" fmla="*/ 1551632 h 2191432"/>
              <a:gd name="connsiteX260" fmla="*/ 1532928 w 2331026"/>
              <a:gd name="connsiteY260" fmla="*/ 1605685 h 2191432"/>
              <a:gd name="connsiteX261" fmla="*/ 1551159 w 2331026"/>
              <a:gd name="connsiteY261" fmla="*/ 1587943 h 2191432"/>
              <a:gd name="connsiteX262" fmla="*/ 1559913 w 2331026"/>
              <a:gd name="connsiteY262" fmla="*/ 1583568 h 2191432"/>
              <a:gd name="connsiteX263" fmla="*/ 1564512 w 2331026"/>
              <a:gd name="connsiteY263" fmla="*/ 1585860 h 2191432"/>
              <a:gd name="connsiteX264" fmla="*/ 1564554 w 2331026"/>
              <a:gd name="connsiteY264" fmla="*/ 1583203 h 2191432"/>
              <a:gd name="connsiteX265" fmla="*/ 1537776 w 2331026"/>
              <a:gd name="connsiteY265" fmla="*/ 1535318 h 2191432"/>
              <a:gd name="connsiteX266" fmla="*/ 1506778 w 2331026"/>
              <a:gd name="connsiteY266" fmla="*/ 1487296 h 2191432"/>
              <a:gd name="connsiteX267" fmla="*/ 1511760 w 2331026"/>
              <a:gd name="connsiteY267" fmla="*/ 1478565 h 2191432"/>
              <a:gd name="connsiteX268" fmla="*/ 1520063 w 2331026"/>
              <a:gd name="connsiteY268" fmla="*/ 1482930 h 2191432"/>
              <a:gd name="connsiteX269" fmla="*/ 1564346 w 2331026"/>
              <a:gd name="connsiteY269" fmla="*/ 1552780 h 2191432"/>
              <a:gd name="connsiteX270" fmla="*/ 1580537 w 2331026"/>
              <a:gd name="connsiteY270" fmla="*/ 1591457 h 2191432"/>
              <a:gd name="connsiteX271" fmla="*/ 1580079 w 2331026"/>
              <a:gd name="connsiteY271" fmla="*/ 1593621 h 2191432"/>
              <a:gd name="connsiteX272" fmla="*/ 1597772 w 2331026"/>
              <a:gd name="connsiteY272" fmla="*/ 1602441 h 2191432"/>
              <a:gd name="connsiteX273" fmla="*/ 1599188 w 2331026"/>
              <a:gd name="connsiteY273" fmla="*/ 1600654 h 2191432"/>
              <a:gd name="connsiteX274" fmla="*/ 1601973 w 2331026"/>
              <a:gd name="connsiteY274" fmla="*/ 1600770 h 2191432"/>
              <a:gd name="connsiteX275" fmla="*/ 1603459 w 2331026"/>
              <a:gd name="connsiteY275" fmla="*/ 1605276 h 2191432"/>
              <a:gd name="connsiteX276" fmla="*/ 1604038 w 2331026"/>
              <a:gd name="connsiteY276" fmla="*/ 1605565 h 2191432"/>
              <a:gd name="connsiteX277" fmla="*/ 1612285 w 2331026"/>
              <a:gd name="connsiteY277" fmla="*/ 1605565 h 2191432"/>
              <a:gd name="connsiteX278" fmla="*/ 1612285 w 2331026"/>
              <a:gd name="connsiteY278" fmla="*/ 1601200 h 2191432"/>
              <a:gd name="connsiteX279" fmla="*/ 1601973 w 2331026"/>
              <a:gd name="connsiteY279" fmla="*/ 1600770 h 2191432"/>
              <a:gd name="connsiteX280" fmla="*/ 1601508 w 2331026"/>
              <a:gd name="connsiteY280" fmla="*/ 1599358 h 2191432"/>
              <a:gd name="connsiteX281" fmla="*/ 1590457 w 2331026"/>
              <a:gd name="connsiteY281" fmla="*/ 1561909 h 2191432"/>
              <a:gd name="connsiteX282" fmla="*/ 1568629 w 2331026"/>
              <a:gd name="connsiteY282" fmla="*/ 1513887 h 2191432"/>
              <a:gd name="connsiteX283" fmla="*/ 1569267 w 2331026"/>
              <a:gd name="connsiteY283" fmla="*/ 1511759 h 2191432"/>
              <a:gd name="connsiteX284" fmla="*/ 1547776 w 2331026"/>
              <a:gd name="connsiteY284" fmla="*/ 1495950 h 2191432"/>
              <a:gd name="connsiteX285" fmla="*/ 1490549 w 2331026"/>
              <a:gd name="connsiteY285" fmla="*/ 1465142 h 2191432"/>
              <a:gd name="connsiteX286" fmla="*/ 2078514 w 2331026"/>
              <a:gd name="connsiteY286" fmla="*/ 1417944 h 2191432"/>
              <a:gd name="connsiteX287" fmla="*/ 2058710 w 2331026"/>
              <a:gd name="connsiteY287" fmla="*/ 1450190 h 2191432"/>
              <a:gd name="connsiteX288" fmla="*/ 2050567 w 2331026"/>
              <a:gd name="connsiteY288" fmla="*/ 1458257 h 2191432"/>
              <a:gd name="connsiteX289" fmla="*/ 2061468 w 2331026"/>
              <a:gd name="connsiteY289" fmla="*/ 1516069 h 2191432"/>
              <a:gd name="connsiteX290" fmla="*/ 2072143 w 2331026"/>
              <a:gd name="connsiteY290" fmla="*/ 1572688 h 2191432"/>
              <a:gd name="connsiteX291" fmla="*/ 2090948 w 2331026"/>
              <a:gd name="connsiteY291" fmla="*/ 1550538 h 2191432"/>
              <a:gd name="connsiteX292" fmla="*/ 2084963 w 2331026"/>
              <a:gd name="connsiteY292" fmla="*/ 1548018 h 2191432"/>
              <a:gd name="connsiteX293" fmla="*/ 2054404 w 2331026"/>
              <a:gd name="connsiteY293" fmla="*/ 1465071 h 2191432"/>
              <a:gd name="connsiteX294" fmla="*/ 2057678 w 2331026"/>
              <a:gd name="connsiteY294" fmla="*/ 1456340 h 2191432"/>
              <a:gd name="connsiteX295" fmla="*/ 2067501 w 2331026"/>
              <a:gd name="connsiteY295" fmla="*/ 1460705 h 2191432"/>
              <a:gd name="connsiteX296" fmla="*/ 2099485 w 2331026"/>
              <a:gd name="connsiteY296" fmla="*/ 1536667 h 2191432"/>
              <a:gd name="connsiteX297" fmla="*/ 2114163 w 2331026"/>
              <a:gd name="connsiteY297" fmla="*/ 1508087 h 2191432"/>
              <a:gd name="connsiteX298" fmla="*/ 2119457 w 2331026"/>
              <a:gd name="connsiteY298" fmla="*/ 1487562 h 2191432"/>
              <a:gd name="connsiteX299" fmla="*/ 2111724 w 2331026"/>
              <a:gd name="connsiteY299" fmla="*/ 1482859 h 2191432"/>
              <a:gd name="connsiteX300" fmla="*/ 2096798 w 2331026"/>
              <a:gd name="connsiteY300" fmla="*/ 1445444 h 2191432"/>
              <a:gd name="connsiteX301" fmla="*/ 437138 w 2331026"/>
              <a:gd name="connsiteY301" fmla="*/ 1311956 h 2191432"/>
              <a:gd name="connsiteX302" fmla="*/ 447343 w 2331026"/>
              <a:gd name="connsiteY302" fmla="*/ 1316401 h 2191432"/>
              <a:gd name="connsiteX303" fmla="*/ 456415 w 2331026"/>
              <a:gd name="connsiteY303" fmla="*/ 1360851 h 2191432"/>
              <a:gd name="connsiteX304" fmla="*/ 442807 w 2331026"/>
              <a:gd name="connsiteY304" fmla="*/ 1360851 h 2191432"/>
              <a:gd name="connsiteX305" fmla="*/ 433736 w 2331026"/>
              <a:gd name="connsiteY305" fmla="*/ 1320846 h 2191432"/>
              <a:gd name="connsiteX306" fmla="*/ 437138 w 2331026"/>
              <a:gd name="connsiteY306" fmla="*/ 1311956 h 2191432"/>
              <a:gd name="connsiteX307" fmla="*/ 307913 w 2331026"/>
              <a:gd name="connsiteY307" fmla="*/ 1260198 h 2191432"/>
              <a:gd name="connsiteX308" fmla="*/ 311397 w 2331026"/>
              <a:gd name="connsiteY308" fmla="*/ 1267976 h 2191432"/>
              <a:gd name="connsiteX309" fmla="*/ 339696 w 2331026"/>
              <a:gd name="connsiteY309" fmla="*/ 1307821 h 2191432"/>
              <a:gd name="connsiteX310" fmla="*/ 359265 w 2331026"/>
              <a:gd name="connsiteY310" fmla="*/ 1323502 h 2191432"/>
              <a:gd name="connsiteX311" fmla="*/ 358954 w 2331026"/>
              <a:gd name="connsiteY311" fmla="*/ 1315383 h 2191432"/>
              <a:gd name="connsiteX312" fmla="*/ 351413 w 2331026"/>
              <a:gd name="connsiteY312" fmla="*/ 1290578 h 2191432"/>
              <a:gd name="connsiteX313" fmla="*/ 355334 w 2331026"/>
              <a:gd name="connsiteY313" fmla="*/ 1285229 h 2191432"/>
              <a:gd name="connsiteX314" fmla="*/ 317320 w 2331026"/>
              <a:gd name="connsiteY314" fmla="*/ 1267626 h 2191432"/>
              <a:gd name="connsiteX315" fmla="*/ 188958 w 2331026"/>
              <a:gd name="connsiteY315" fmla="*/ 1138555 h 2191432"/>
              <a:gd name="connsiteX316" fmla="*/ 173666 w 2331026"/>
              <a:gd name="connsiteY316" fmla="*/ 1139587 h 2191432"/>
              <a:gd name="connsiteX317" fmla="*/ 175597 w 2331026"/>
              <a:gd name="connsiteY317" fmla="*/ 1154714 h 2191432"/>
              <a:gd name="connsiteX318" fmla="*/ 175461 w 2331026"/>
              <a:gd name="connsiteY318" fmla="*/ 1158448 h 2191432"/>
              <a:gd name="connsiteX319" fmla="*/ 179839 w 2331026"/>
              <a:gd name="connsiteY319" fmla="*/ 1158624 h 2191432"/>
              <a:gd name="connsiteX320" fmla="*/ 188958 w 2331026"/>
              <a:gd name="connsiteY320" fmla="*/ 1158274 h 2191432"/>
              <a:gd name="connsiteX321" fmla="*/ 152924 w 2331026"/>
              <a:gd name="connsiteY321" fmla="*/ 1135201 h 2191432"/>
              <a:gd name="connsiteX322" fmla="*/ 149007 w 2331026"/>
              <a:gd name="connsiteY322" fmla="*/ 1146686 h 2191432"/>
              <a:gd name="connsiteX323" fmla="*/ 142660 w 2331026"/>
              <a:gd name="connsiteY323" fmla="*/ 1154440 h 2191432"/>
              <a:gd name="connsiteX324" fmla="*/ 149750 w 2331026"/>
              <a:gd name="connsiteY324" fmla="*/ 1157411 h 2191432"/>
              <a:gd name="connsiteX325" fmla="*/ 162238 w 2331026"/>
              <a:gd name="connsiteY325" fmla="*/ 1157914 h 2191432"/>
              <a:gd name="connsiteX326" fmla="*/ 157589 w 2331026"/>
              <a:gd name="connsiteY326" fmla="*/ 1137252 h 2191432"/>
              <a:gd name="connsiteX327" fmla="*/ 157206 w 2331026"/>
              <a:gd name="connsiteY327" fmla="*/ 1136229 h 2191432"/>
              <a:gd name="connsiteX328" fmla="*/ 115634 w 2331026"/>
              <a:gd name="connsiteY328" fmla="*/ 1123914 h 2191432"/>
              <a:gd name="connsiteX329" fmla="*/ 117415 w 2331026"/>
              <a:gd name="connsiteY329" fmla="*/ 1143863 h 2191432"/>
              <a:gd name="connsiteX330" fmla="*/ 141443 w 2331026"/>
              <a:gd name="connsiteY330" fmla="*/ 1153931 h 2191432"/>
              <a:gd name="connsiteX331" fmla="*/ 135513 w 2331026"/>
              <a:gd name="connsiteY331" fmla="*/ 1146686 h 2191432"/>
              <a:gd name="connsiteX332" fmla="*/ 139288 w 2331026"/>
              <a:gd name="connsiteY332" fmla="*/ 1131928 h 2191432"/>
              <a:gd name="connsiteX333" fmla="*/ 121069 w 2331026"/>
              <a:gd name="connsiteY333" fmla="*/ 1127555 h 2191432"/>
              <a:gd name="connsiteX334" fmla="*/ 70885 w 2331026"/>
              <a:gd name="connsiteY334" fmla="*/ 1089688 h 2191432"/>
              <a:gd name="connsiteX335" fmla="*/ 79526 w 2331026"/>
              <a:gd name="connsiteY335" fmla="*/ 1110509 h 2191432"/>
              <a:gd name="connsiteX336" fmla="*/ 103454 w 2331026"/>
              <a:gd name="connsiteY336" fmla="*/ 1134189 h 2191432"/>
              <a:gd name="connsiteX337" fmla="*/ 101704 w 2331026"/>
              <a:gd name="connsiteY337" fmla="*/ 1114583 h 2191432"/>
              <a:gd name="connsiteX338" fmla="*/ 79235 w 2331026"/>
              <a:gd name="connsiteY338" fmla="*/ 1099533 h 2191432"/>
              <a:gd name="connsiteX339" fmla="*/ 2275523 w 2331026"/>
              <a:gd name="connsiteY339" fmla="*/ 815892 h 2191432"/>
              <a:gd name="connsiteX340" fmla="*/ 2268343 w 2331026"/>
              <a:gd name="connsiteY340" fmla="*/ 854612 h 2191432"/>
              <a:gd name="connsiteX341" fmla="*/ 2199669 w 2331026"/>
              <a:gd name="connsiteY341" fmla="*/ 962371 h 2191432"/>
              <a:gd name="connsiteX342" fmla="*/ 2188097 w 2331026"/>
              <a:gd name="connsiteY342" fmla="*/ 970233 h 2191432"/>
              <a:gd name="connsiteX343" fmla="*/ 2194623 w 2331026"/>
              <a:gd name="connsiteY343" fmla="*/ 970595 h 2191432"/>
              <a:gd name="connsiteX344" fmla="*/ 2234188 w 2331026"/>
              <a:gd name="connsiteY344" fmla="*/ 1071707 h 2191432"/>
              <a:gd name="connsiteX345" fmla="*/ 2221000 w 2331026"/>
              <a:gd name="connsiteY345" fmla="*/ 1071707 h 2191432"/>
              <a:gd name="connsiteX346" fmla="*/ 2181434 w 2331026"/>
              <a:gd name="connsiteY346" fmla="*/ 979388 h 2191432"/>
              <a:gd name="connsiteX347" fmla="*/ 2183583 w 2331026"/>
              <a:gd name="connsiteY347" fmla="*/ 973300 h 2191432"/>
              <a:gd name="connsiteX348" fmla="*/ 2168040 w 2331026"/>
              <a:gd name="connsiteY348" fmla="*/ 983860 h 2191432"/>
              <a:gd name="connsiteX349" fmla="*/ 2190809 w 2331026"/>
              <a:gd name="connsiteY349" fmla="*/ 1036971 h 2191432"/>
              <a:gd name="connsiteX350" fmla="*/ 2207624 w 2331026"/>
              <a:gd name="connsiteY350" fmla="*/ 1102257 h 2191432"/>
              <a:gd name="connsiteX351" fmla="*/ 2194606 w 2331026"/>
              <a:gd name="connsiteY351" fmla="*/ 1106646 h 2191432"/>
              <a:gd name="connsiteX352" fmla="*/ 2176165 w 2331026"/>
              <a:gd name="connsiteY352" fmla="*/ 1041360 h 2191432"/>
              <a:gd name="connsiteX353" fmla="*/ 2156247 w 2331026"/>
              <a:gd name="connsiteY353" fmla="*/ 991871 h 2191432"/>
              <a:gd name="connsiteX354" fmla="*/ 2141927 w 2331026"/>
              <a:gd name="connsiteY354" fmla="*/ 1001600 h 2191432"/>
              <a:gd name="connsiteX355" fmla="*/ 2045571 w 2331026"/>
              <a:gd name="connsiteY355" fmla="*/ 1045312 h 2191432"/>
              <a:gd name="connsiteX356" fmla="*/ 2001773 w 2331026"/>
              <a:gd name="connsiteY356" fmla="*/ 1106508 h 2191432"/>
              <a:gd name="connsiteX357" fmla="*/ 2036184 w 2331026"/>
              <a:gd name="connsiteY357" fmla="*/ 1156522 h 2191432"/>
              <a:gd name="connsiteX358" fmla="*/ 2037767 w 2331026"/>
              <a:gd name="connsiteY358" fmla="*/ 1155467 h 2191432"/>
              <a:gd name="connsiteX359" fmla="*/ 2089203 w 2331026"/>
              <a:gd name="connsiteY359" fmla="*/ 1155303 h 2191432"/>
              <a:gd name="connsiteX360" fmla="*/ 2101412 w 2331026"/>
              <a:gd name="connsiteY360" fmla="*/ 1153668 h 2191432"/>
              <a:gd name="connsiteX361" fmla="*/ 2099661 w 2331026"/>
              <a:gd name="connsiteY361" fmla="*/ 1150112 h 2191432"/>
              <a:gd name="connsiteX362" fmla="*/ 2102570 w 2331026"/>
              <a:gd name="connsiteY362" fmla="*/ 1145709 h 2191432"/>
              <a:gd name="connsiteX363" fmla="*/ 2089581 w 2331026"/>
              <a:gd name="connsiteY363" fmla="*/ 1102358 h 2191432"/>
              <a:gd name="connsiteX364" fmla="*/ 2072263 w 2331026"/>
              <a:gd name="connsiteY364" fmla="*/ 1063341 h 2191432"/>
              <a:gd name="connsiteX365" fmla="*/ 2089581 w 2331026"/>
              <a:gd name="connsiteY365" fmla="*/ 1059006 h 2191432"/>
              <a:gd name="connsiteX366" fmla="*/ 2111229 w 2331026"/>
              <a:gd name="connsiteY366" fmla="*/ 1119698 h 2191432"/>
              <a:gd name="connsiteX367" fmla="*/ 2116100 w 2331026"/>
              <a:gd name="connsiteY367" fmla="*/ 1137038 h 2191432"/>
              <a:gd name="connsiteX368" fmla="*/ 2111820 w 2331026"/>
              <a:gd name="connsiteY368" fmla="*/ 1152275 h 2191432"/>
              <a:gd name="connsiteX369" fmla="*/ 2139081 w 2331026"/>
              <a:gd name="connsiteY369" fmla="*/ 1148624 h 2191432"/>
              <a:gd name="connsiteX370" fmla="*/ 2156334 w 2331026"/>
              <a:gd name="connsiteY370" fmla="*/ 1143053 h 2191432"/>
              <a:gd name="connsiteX371" fmla="*/ 2155448 w 2331026"/>
              <a:gd name="connsiteY371" fmla="*/ 1141979 h 2191432"/>
              <a:gd name="connsiteX372" fmla="*/ 2124333 w 2331026"/>
              <a:gd name="connsiteY372" fmla="*/ 1023782 h 2191432"/>
              <a:gd name="connsiteX373" fmla="*/ 2137668 w 2331026"/>
              <a:gd name="connsiteY373" fmla="*/ 1019404 h 2191432"/>
              <a:gd name="connsiteX374" fmla="*/ 2175798 w 2331026"/>
              <a:gd name="connsiteY374" fmla="*/ 1113593 h 2191432"/>
              <a:gd name="connsiteX375" fmla="*/ 2173933 w 2331026"/>
              <a:gd name="connsiteY375" fmla="*/ 1137371 h 2191432"/>
              <a:gd name="connsiteX376" fmla="*/ 2185844 w 2331026"/>
              <a:gd name="connsiteY376" fmla="*/ 1133525 h 2191432"/>
              <a:gd name="connsiteX377" fmla="*/ 2227933 w 2331026"/>
              <a:gd name="connsiteY377" fmla="*/ 1108104 h 2191432"/>
              <a:gd name="connsiteX378" fmla="*/ 2256376 w 2331026"/>
              <a:gd name="connsiteY378" fmla="*/ 1075296 h 2191432"/>
              <a:gd name="connsiteX379" fmla="*/ 2251650 w 2331026"/>
              <a:gd name="connsiteY379" fmla="*/ 1071741 h 2191432"/>
              <a:gd name="connsiteX380" fmla="*/ 2221091 w 2331026"/>
              <a:gd name="connsiteY380" fmla="*/ 966637 h 2191432"/>
              <a:gd name="connsiteX381" fmla="*/ 2234188 w 2331026"/>
              <a:gd name="connsiteY381" fmla="*/ 957878 h 2191432"/>
              <a:gd name="connsiteX382" fmla="*/ 2258199 w 2331026"/>
              <a:gd name="connsiteY382" fmla="*/ 1013167 h 2191432"/>
              <a:gd name="connsiteX383" fmla="*/ 2267405 w 2331026"/>
              <a:gd name="connsiteY383" fmla="*/ 1062574 h 2191432"/>
              <a:gd name="connsiteX384" fmla="*/ 2274090 w 2331026"/>
              <a:gd name="connsiteY384" fmla="*/ 1054863 h 2191432"/>
              <a:gd name="connsiteX385" fmla="*/ 2288569 w 2331026"/>
              <a:gd name="connsiteY385" fmla="*/ 1022899 h 2191432"/>
              <a:gd name="connsiteX386" fmla="*/ 2283302 w 2331026"/>
              <a:gd name="connsiteY386" fmla="*/ 1021018 h 2191432"/>
              <a:gd name="connsiteX387" fmla="*/ 2282210 w 2331026"/>
              <a:gd name="connsiteY387" fmla="*/ 1015015 h 2191432"/>
              <a:gd name="connsiteX388" fmla="*/ 2280027 w 2331026"/>
              <a:gd name="connsiteY388" fmla="*/ 1003555 h 2191432"/>
              <a:gd name="connsiteX389" fmla="*/ 2283279 w 2331026"/>
              <a:gd name="connsiteY389" fmla="*/ 1003068 h 2191432"/>
              <a:gd name="connsiteX390" fmla="*/ 2283847 w 2331026"/>
              <a:gd name="connsiteY390" fmla="*/ 1004101 h 2191432"/>
              <a:gd name="connsiteX391" fmla="*/ 2286576 w 2331026"/>
              <a:gd name="connsiteY391" fmla="*/ 1015015 h 2191432"/>
              <a:gd name="connsiteX392" fmla="*/ 2290941 w 2331026"/>
              <a:gd name="connsiteY392" fmla="*/ 1010650 h 2191432"/>
              <a:gd name="connsiteX393" fmla="*/ 2293854 w 2331026"/>
              <a:gd name="connsiteY393" fmla="*/ 1011232 h 2191432"/>
              <a:gd name="connsiteX394" fmla="*/ 2295549 w 2331026"/>
              <a:gd name="connsiteY394" fmla="*/ 1007492 h 2191432"/>
              <a:gd name="connsiteX395" fmla="*/ 2295307 w 2331026"/>
              <a:gd name="connsiteY395" fmla="*/ 1006284 h 2191432"/>
              <a:gd name="connsiteX396" fmla="*/ 2290941 w 2331026"/>
              <a:gd name="connsiteY396" fmla="*/ 1001918 h 2191432"/>
              <a:gd name="connsiteX397" fmla="*/ 2283279 w 2331026"/>
              <a:gd name="connsiteY397" fmla="*/ 1003068 h 2191432"/>
              <a:gd name="connsiteX398" fmla="*/ 2277844 w 2331026"/>
              <a:gd name="connsiteY398" fmla="*/ 993187 h 2191432"/>
              <a:gd name="connsiteX399" fmla="*/ 2269113 w 2331026"/>
              <a:gd name="connsiteY399" fmla="*/ 966993 h 2191432"/>
              <a:gd name="connsiteX400" fmla="*/ 2242919 w 2331026"/>
              <a:gd name="connsiteY400" fmla="*/ 923337 h 2191432"/>
              <a:gd name="connsiteX401" fmla="*/ 2251651 w 2331026"/>
              <a:gd name="connsiteY401" fmla="*/ 914605 h 2191432"/>
              <a:gd name="connsiteX402" fmla="*/ 2286576 w 2331026"/>
              <a:gd name="connsiteY402" fmla="*/ 971359 h 2191432"/>
              <a:gd name="connsiteX403" fmla="*/ 2296398 w 2331026"/>
              <a:gd name="connsiteY403" fmla="*/ 997553 h 2191432"/>
              <a:gd name="connsiteX404" fmla="*/ 2297188 w 2331026"/>
              <a:gd name="connsiteY404" fmla="*/ 1003873 h 2191432"/>
              <a:gd name="connsiteX405" fmla="*/ 2303904 w 2331026"/>
              <a:gd name="connsiteY405" fmla="*/ 989047 h 2191432"/>
              <a:gd name="connsiteX406" fmla="*/ 2310220 w 2331026"/>
              <a:gd name="connsiteY406" fmla="*/ 939108 h 2191432"/>
              <a:gd name="connsiteX407" fmla="*/ 2300070 w 2331026"/>
              <a:gd name="connsiteY407" fmla="*/ 920108 h 2191432"/>
              <a:gd name="connsiteX408" fmla="*/ 2282380 w 2331026"/>
              <a:gd name="connsiteY408" fmla="*/ 874723 h 2191432"/>
              <a:gd name="connsiteX409" fmla="*/ 2276299 w 2331026"/>
              <a:gd name="connsiteY409" fmla="*/ 828792 h 2191432"/>
              <a:gd name="connsiteX410" fmla="*/ 2247682 w 2331026"/>
              <a:gd name="connsiteY410" fmla="*/ 796336 h 2191432"/>
              <a:gd name="connsiteX411" fmla="*/ 2247682 w 2331026"/>
              <a:gd name="connsiteY411" fmla="*/ 809036 h 2191432"/>
              <a:gd name="connsiteX412" fmla="*/ 2247682 w 2331026"/>
              <a:gd name="connsiteY412" fmla="*/ 796336 h 2191432"/>
              <a:gd name="connsiteX413" fmla="*/ 1579917 w 2331026"/>
              <a:gd name="connsiteY413" fmla="*/ 483864 h 2191432"/>
              <a:gd name="connsiteX414" fmla="*/ 1589839 w 2331026"/>
              <a:gd name="connsiteY414" fmla="*/ 486068 h 2191432"/>
              <a:gd name="connsiteX415" fmla="*/ 1603068 w 2331026"/>
              <a:gd name="connsiteY415" fmla="*/ 503708 h 2191432"/>
              <a:gd name="connsiteX416" fmla="*/ 1594249 w 2331026"/>
              <a:gd name="connsiteY416" fmla="*/ 512527 h 2191432"/>
              <a:gd name="connsiteX417" fmla="*/ 1576610 w 2331026"/>
              <a:gd name="connsiteY417" fmla="*/ 494888 h 2191432"/>
              <a:gd name="connsiteX418" fmla="*/ 1579917 w 2331026"/>
              <a:gd name="connsiteY418" fmla="*/ 483864 h 2191432"/>
              <a:gd name="connsiteX419" fmla="*/ 1547316 w 2331026"/>
              <a:gd name="connsiteY419" fmla="*/ 386063 h 2191432"/>
              <a:gd name="connsiteX420" fmla="*/ 1553935 w 2331026"/>
              <a:gd name="connsiteY420" fmla="*/ 402753 h 2191432"/>
              <a:gd name="connsiteX421" fmla="*/ 1568170 w 2331026"/>
              <a:gd name="connsiteY421" fmla="*/ 455207 h 2191432"/>
              <a:gd name="connsiteX422" fmla="*/ 1572550 w 2331026"/>
              <a:gd name="connsiteY422" fmla="*/ 516403 h 2191432"/>
              <a:gd name="connsiteX423" fmla="*/ 1607588 w 2331026"/>
              <a:gd name="connsiteY423" fmla="*/ 512031 h 2191432"/>
              <a:gd name="connsiteX424" fmla="*/ 1619255 w 2331026"/>
              <a:gd name="connsiteY424" fmla="*/ 505493 h 2191432"/>
              <a:gd name="connsiteX425" fmla="*/ 1573391 w 2331026"/>
              <a:gd name="connsiteY425" fmla="*/ 450512 h 2191432"/>
              <a:gd name="connsiteX426" fmla="*/ 1575028 w 2331026"/>
              <a:gd name="connsiteY426" fmla="*/ 441102 h 2191432"/>
              <a:gd name="connsiteX427" fmla="*/ 1586487 w 2331026"/>
              <a:gd name="connsiteY427" fmla="*/ 441656 h 2191432"/>
              <a:gd name="connsiteX428" fmla="*/ 1633214 w 2331026"/>
              <a:gd name="connsiteY428" fmla="*/ 497670 h 2191432"/>
              <a:gd name="connsiteX429" fmla="*/ 1639551 w 2331026"/>
              <a:gd name="connsiteY429" fmla="*/ 494119 h 2191432"/>
              <a:gd name="connsiteX430" fmla="*/ 1638753 w 2331026"/>
              <a:gd name="connsiteY430" fmla="*/ 493943 h 2191432"/>
              <a:gd name="connsiteX431" fmla="*/ 1595891 w 2331026"/>
              <a:gd name="connsiteY431" fmla="*/ 437900 h 2191432"/>
              <a:gd name="connsiteX432" fmla="*/ 897240 w 2331026"/>
              <a:gd name="connsiteY432" fmla="*/ 107035 h 2191432"/>
              <a:gd name="connsiteX433" fmla="*/ 907094 w 2331026"/>
              <a:gd name="connsiteY433" fmla="*/ 109774 h 2191432"/>
              <a:gd name="connsiteX434" fmla="*/ 944378 w 2331026"/>
              <a:gd name="connsiteY434" fmla="*/ 166214 h 2191432"/>
              <a:gd name="connsiteX435" fmla="*/ 982637 w 2331026"/>
              <a:gd name="connsiteY435" fmla="*/ 231908 h 2191432"/>
              <a:gd name="connsiteX436" fmla="*/ 1001614 w 2331026"/>
              <a:gd name="connsiteY436" fmla="*/ 304356 h 2191432"/>
              <a:gd name="connsiteX437" fmla="*/ 1007880 w 2331026"/>
              <a:gd name="connsiteY437" fmla="*/ 307280 h 2191432"/>
              <a:gd name="connsiteX438" fmla="*/ 1008758 w 2331026"/>
              <a:gd name="connsiteY438" fmla="*/ 308944 h 2191432"/>
              <a:gd name="connsiteX439" fmla="*/ 1016049 w 2331026"/>
              <a:gd name="connsiteY439" fmla="*/ 305588 h 2191432"/>
              <a:gd name="connsiteX440" fmla="*/ 996391 w 2331026"/>
              <a:gd name="connsiteY440" fmla="*/ 255185 h 2191432"/>
              <a:gd name="connsiteX441" fmla="*/ 970047 w 2331026"/>
              <a:gd name="connsiteY441" fmla="*/ 205072 h 2191432"/>
              <a:gd name="connsiteX442" fmla="*/ 944378 w 2331026"/>
              <a:gd name="connsiteY442" fmla="*/ 166214 h 2191432"/>
              <a:gd name="connsiteX443" fmla="*/ 942129 w 2331026"/>
              <a:gd name="connsiteY443" fmla="*/ 162352 h 2191432"/>
              <a:gd name="connsiteX444" fmla="*/ 939939 w 2331026"/>
              <a:gd name="connsiteY444" fmla="*/ 151398 h 2191432"/>
              <a:gd name="connsiteX445" fmla="*/ 950887 w 2331026"/>
              <a:gd name="connsiteY445" fmla="*/ 153589 h 2191432"/>
              <a:gd name="connsiteX446" fmla="*/ 995228 w 2331026"/>
              <a:gd name="connsiteY446" fmla="*/ 223693 h 2191432"/>
              <a:gd name="connsiteX447" fmla="*/ 1016211 w 2331026"/>
              <a:gd name="connsiteY447" fmla="*/ 305514 h 2191432"/>
              <a:gd name="connsiteX448" fmla="*/ 1094601 w 2331026"/>
              <a:gd name="connsiteY448" fmla="*/ 269433 h 2191432"/>
              <a:gd name="connsiteX449" fmla="*/ 1297775 w 2331026"/>
              <a:gd name="connsiteY449" fmla="*/ 238391 h 2191432"/>
              <a:gd name="connsiteX450" fmla="*/ 1362318 w 2331026"/>
              <a:gd name="connsiteY450" fmla="*/ 245391 h 2191432"/>
              <a:gd name="connsiteX451" fmla="*/ 1533131 w 2331026"/>
              <a:gd name="connsiteY451" fmla="*/ 350299 h 2191432"/>
              <a:gd name="connsiteX452" fmla="*/ 1546654 w 2331026"/>
              <a:gd name="connsiteY452" fmla="*/ 384395 h 2191432"/>
              <a:gd name="connsiteX453" fmla="*/ 1549731 w 2331026"/>
              <a:gd name="connsiteY453" fmla="*/ 374240 h 2191432"/>
              <a:gd name="connsiteX454" fmla="*/ 1559623 w 2331026"/>
              <a:gd name="connsiteY454" fmla="*/ 376417 h 2191432"/>
              <a:gd name="connsiteX455" fmla="*/ 1651942 w 2331026"/>
              <a:gd name="connsiteY455" fmla="*/ 485238 h 2191432"/>
              <a:gd name="connsiteX456" fmla="*/ 1651235 w 2331026"/>
              <a:gd name="connsiteY456" fmla="*/ 487571 h 2191432"/>
              <a:gd name="connsiteX457" fmla="*/ 1671404 w 2331026"/>
              <a:gd name="connsiteY457" fmla="*/ 476268 h 2191432"/>
              <a:gd name="connsiteX458" fmla="*/ 2181346 w 2331026"/>
              <a:gd name="connsiteY458" fmla="*/ 560114 h 2191432"/>
              <a:gd name="connsiteX459" fmla="*/ 2276658 w 2331026"/>
              <a:gd name="connsiteY459" fmla="*/ 728617 h 2191432"/>
              <a:gd name="connsiteX460" fmla="*/ 2279102 w 2331026"/>
              <a:gd name="connsiteY460" fmla="*/ 776766 h 2191432"/>
              <a:gd name="connsiteX461" fmla="*/ 2286803 w 2331026"/>
              <a:gd name="connsiteY461" fmla="*/ 782860 h 2191432"/>
              <a:gd name="connsiteX462" fmla="*/ 2304492 w 2331026"/>
              <a:gd name="connsiteY462" fmla="*/ 900970 h 2191432"/>
              <a:gd name="connsiteX463" fmla="*/ 2311552 w 2331026"/>
              <a:gd name="connsiteY463" fmla="*/ 912822 h 2191432"/>
              <a:gd name="connsiteX464" fmla="*/ 2306092 w 2331026"/>
              <a:gd name="connsiteY464" fmla="*/ 852494 h 2191432"/>
              <a:gd name="connsiteX465" fmla="*/ 2291596 w 2331026"/>
              <a:gd name="connsiteY465" fmla="*/ 779296 h 2191432"/>
              <a:gd name="connsiteX466" fmla="*/ 2298160 w 2331026"/>
              <a:gd name="connsiteY466" fmla="*/ 770548 h 2191432"/>
              <a:gd name="connsiteX467" fmla="*/ 2304725 w 2331026"/>
              <a:gd name="connsiteY467" fmla="*/ 774922 h 2191432"/>
              <a:gd name="connsiteX468" fmla="*/ 2327700 w 2331026"/>
              <a:gd name="connsiteY468" fmla="*/ 934576 h 2191432"/>
              <a:gd name="connsiteX469" fmla="*/ 2326168 w 2331026"/>
              <a:gd name="connsiteY469" fmla="*/ 944273 h 2191432"/>
              <a:gd name="connsiteX470" fmla="*/ 2331026 w 2331026"/>
              <a:gd name="connsiteY470" fmla="*/ 962212 h 2191432"/>
              <a:gd name="connsiteX471" fmla="*/ 2324393 w 2331026"/>
              <a:gd name="connsiteY471" fmla="*/ 968774 h 2191432"/>
              <a:gd name="connsiteX472" fmla="*/ 2322581 w 2331026"/>
              <a:gd name="connsiteY472" fmla="*/ 966982 h 2191432"/>
              <a:gd name="connsiteX473" fmla="*/ 2315802 w 2331026"/>
              <a:gd name="connsiteY473" fmla="*/ 1009892 h 2191432"/>
              <a:gd name="connsiteX474" fmla="*/ 2278467 w 2331026"/>
              <a:gd name="connsiteY474" fmla="*/ 1081108 h 2191432"/>
              <a:gd name="connsiteX475" fmla="*/ 2106763 w 2331026"/>
              <a:gd name="connsiteY475" fmla="*/ 1169682 h 2191432"/>
              <a:gd name="connsiteX476" fmla="*/ 2044560 w 2331026"/>
              <a:gd name="connsiteY476" fmla="*/ 1168697 h 2191432"/>
              <a:gd name="connsiteX477" fmla="*/ 2058163 w 2331026"/>
              <a:gd name="connsiteY477" fmla="*/ 1188467 h 2191432"/>
              <a:gd name="connsiteX478" fmla="*/ 2098129 w 2331026"/>
              <a:gd name="connsiteY478" fmla="*/ 1276983 h 2191432"/>
              <a:gd name="connsiteX479" fmla="*/ 2097718 w 2331026"/>
              <a:gd name="connsiteY479" fmla="*/ 1369938 h 2191432"/>
              <a:gd name="connsiteX480" fmla="*/ 2086278 w 2331026"/>
              <a:gd name="connsiteY480" fmla="*/ 1400960 h 2191432"/>
              <a:gd name="connsiteX481" fmla="*/ 2110065 w 2331026"/>
              <a:gd name="connsiteY481" fmla="*/ 1438841 h 2191432"/>
              <a:gd name="connsiteX482" fmla="*/ 2123100 w 2331026"/>
              <a:gd name="connsiteY482" fmla="*/ 1473438 h 2191432"/>
              <a:gd name="connsiteX483" fmla="*/ 2124977 w 2331026"/>
              <a:gd name="connsiteY483" fmla="*/ 1466159 h 2191432"/>
              <a:gd name="connsiteX484" fmla="*/ 2107050 w 2331026"/>
              <a:gd name="connsiteY484" fmla="*/ 1325401 h 2191432"/>
              <a:gd name="connsiteX485" fmla="*/ 2120181 w 2331026"/>
              <a:gd name="connsiteY485" fmla="*/ 1321026 h 2191432"/>
              <a:gd name="connsiteX486" fmla="*/ 2085164 w 2331026"/>
              <a:gd name="connsiteY486" fmla="*/ 1587943 h 2191432"/>
              <a:gd name="connsiteX487" fmla="*/ 2040138 w 2331026"/>
              <a:gd name="connsiteY487" fmla="*/ 1618741 h 2191432"/>
              <a:gd name="connsiteX488" fmla="*/ 2040910 w 2331026"/>
              <a:gd name="connsiteY488" fmla="*/ 1622653 h 2191432"/>
              <a:gd name="connsiteX489" fmla="*/ 2035999 w 2331026"/>
              <a:gd name="connsiteY489" fmla="*/ 1629184 h 2191432"/>
              <a:gd name="connsiteX490" fmla="*/ 2030862 w 2331026"/>
              <a:gd name="connsiteY490" fmla="*/ 1625085 h 2191432"/>
              <a:gd name="connsiteX491" fmla="*/ 2022791 w 2331026"/>
              <a:gd name="connsiteY491" fmla="*/ 1630606 h 2191432"/>
              <a:gd name="connsiteX492" fmla="*/ 1959781 w 2331026"/>
              <a:gd name="connsiteY492" fmla="*/ 1651603 h 2191432"/>
              <a:gd name="connsiteX493" fmla="*/ 1962726 w 2331026"/>
              <a:gd name="connsiteY493" fmla="*/ 1662623 h 2191432"/>
              <a:gd name="connsiteX494" fmla="*/ 1945369 w 2331026"/>
              <a:gd name="connsiteY494" fmla="*/ 1667019 h 2191432"/>
              <a:gd name="connsiteX495" fmla="*/ 1941332 w 2331026"/>
              <a:gd name="connsiteY495" fmla="*/ 1655146 h 2191432"/>
              <a:gd name="connsiteX496" fmla="*/ 1910696 w 2331026"/>
              <a:gd name="connsiteY496" fmla="*/ 1658980 h 2191432"/>
              <a:gd name="connsiteX497" fmla="*/ 1893773 w 2331026"/>
              <a:gd name="connsiteY497" fmla="*/ 1658306 h 2191432"/>
              <a:gd name="connsiteX498" fmla="*/ 1896667 w 2331026"/>
              <a:gd name="connsiteY498" fmla="*/ 1663288 h 2191432"/>
              <a:gd name="connsiteX499" fmla="*/ 1888906 w 2331026"/>
              <a:gd name="connsiteY499" fmla="*/ 1674980 h 2191432"/>
              <a:gd name="connsiteX500" fmla="*/ 1897637 w 2331026"/>
              <a:gd name="connsiteY500" fmla="*/ 1670596 h 2191432"/>
              <a:gd name="connsiteX501" fmla="*/ 1897092 w 2331026"/>
              <a:gd name="connsiteY501" fmla="*/ 1664019 h 2191432"/>
              <a:gd name="connsiteX502" fmla="*/ 1896667 w 2331026"/>
              <a:gd name="connsiteY502" fmla="*/ 1663288 h 2191432"/>
              <a:gd name="connsiteX503" fmla="*/ 1897637 w 2331026"/>
              <a:gd name="connsiteY503" fmla="*/ 1661827 h 2191432"/>
              <a:gd name="connsiteX504" fmla="*/ 1906369 w 2331026"/>
              <a:gd name="connsiteY504" fmla="*/ 1674980 h 2191432"/>
              <a:gd name="connsiteX505" fmla="*/ 1902003 w 2331026"/>
              <a:gd name="connsiteY505" fmla="*/ 1679365 h 2191432"/>
              <a:gd name="connsiteX506" fmla="*/ 1893272 w 2331026"/>
              <a:gd name="connsiteY506" fmla="*/ 1683749 h 2191432"/>
              <a:gd name="connsiteX507" fmla="*/ 1888906 w 2331026"/>
              <a:gd name="connsiteY507" fmla="*/ 1679365 h 2191432"/>
              <a:gd name="connsiteX508" fmla="*/ 1882358 w 2331026"/>
              <a:gd name="connsiteY508" fmla="*/ 1664567 h 2191432"/>
              <a:gd name="connsiteX509" fmla="*/ 1878448 w 2331026"/>
              <a:gd name="connsiteY509" fmla="*/ 1657695 h 2191432"/>
              <a:gd name="connsiteX510" fmla="*/ 1871234 w 2331026"/>
              <a:gd name="connsiteY510" fmla="*/ 1657407 h 2191432"/>
              <a:gd name="connsiteX511" fmla="*/ 1811584 w 2331026"/>
              <a:gd name="connsiteY511" fmla="*/ 1647949 h 2191432"/>
              <a:gd name="connsiteX512" fmla="*/ 1821835 w 2331026"/>
              <a:gd name="connsiteY512" fmla="*/ 1665889 h 2191432"/>
              <a:gd name="connsiteX513" fmla="*/ 1808738 w 2331026"/>
              <a:gd name="connsiteY513" fmla="*/ 1670255 h 2191432"/>
              <a:gd name="connsiteX514" fmla="*/ 1793854 w 2331026"/>
              <a:gd name="connsiteY514" fmla="*/ 1645137 h 2191432"/>
              <a:gd name="connsiteX515" fmla="*/ 1791899 w 2331026"/>
              <a:gd name="connsiteY515" fmla="*/ 1644827 h 2191432"/>
              <a:gd name="connsiteX516" fmla="*/ 1739511 w 2331026"/>
              <a:gd name="connsiteY516" fmla="*/ 1638879 h 2191432"/>
              <a:gd name="connsiteX517" fmla="*/ 1738164 w 2331026"/>
              <a:gd name="connsiteY517" fmla="*/ 1638820 h 2191432"/>
              <a:gd name="connsiteX518" fmla="*/ 1733282 w 2331026"/>
              <a:gd name="connsiteY518" fmla="*/ 1641889 h 2191432"/>
              <a:gd name="connsiteX519" fmla="*/ 1729530 w 2331026"/>
              <a:gd name="connsiteY519" fmla="*/ 1638442 h 2191432"/>
              <a:gd name="connsiteX520" fmla="*/ 1687943 w 2331026"/>
              <a:gd name="connsiteY520" fmla="*/ 1636623 h 2191432"/>
              <a:gd name="connsiteX521" fmla="*/ 1590553 w 2331026"/>
              <a:gd name="connsiteY521" fmla="*/ 1618573 h 2191432"/>
              <a:gd name="connsiteX522" fmla="*/ 1542404 w 2331026"/>
              <a:gd name="connsiteY522" fmla="*/ 1622949 h 2191432"/>
              <a:gd name="connsiteX523" fmla="*/ 1494256 w 2331026"/>
              <a:gd name="connsiteY523" fmla="*/ 1640452 h 2191432"/>
              <a:gd name="connsiteX524" fmla="*/ 1452071 w 2331026"/>
              <a:gd name="connsiteY524" fmla="*/ 1643848 h 2191432"/>
              <a:gd name="connsiteX525" fmla="*/ 1451848 w 2331026"/>
              <a:gd name="connsiteY525" fmla="*/ 1644445 h 2191432"/>
              <a:gd name="connsiteX526" fmla="*/ 1450748 w 2331026"/>
              <a:gd name="connsiteY526" fmla="*/ 1643955 h 2191432"/>
              <a:gd name="connsiteX527" fmla="*/ 1416517 w 2331026"/>
              <a:gd name="connsiteY527" fmla="*/ 1646711 h 2191432"/>
              <a:gd name="connsiteX528" fmla="*/ 1414925 w 2331026"/>
              <a:gd name="connsiteY528" fmla="*/ 1647733 h 2191432"/>
              <a:gd name="connsiteX529" fmla="*/ 1413004 w 2331026"/>
              <a:gd name="connsiteY529" fmla="*/ 1646993 h 2191432"/>
              <a:gd name="connsiteX530" fmla="*/ 1412733 w 2331026"/>
              <a:gd name="connsiteY530" fmla="*/ 1647015 h 2191432"/>
              <a:gd name="connsiteX531" fmla="*/ 1336083 w 2331026"/>
              <a:gd name="connsiteY531" fmla="*/ 1652947 h 2191432"/>
              <a:gd name="connsiteX532" fmla="*/ 1331958 w 2331026"/>
              <a:gd name="connsiteY532" fmla="*/ 1656155 h 2191432"/>
              <a:gd name="connsiteX533" fmla="*/ 1328580 w 2331026"/>
              <a:gd name="connsiteY533" fmla="*/ 1653528 h 2191432"/>
              <a:gd name="connsiteX534" fmla="*/ 1327927 w 2331026"/>
              <a:gd name="connsiteY534" fmla="*/ 1653579 h 2191432"/>
              <a:gd name="connsiteX535" fmla="*/ 1236008 w 2331026"/>
              <a:gd name="connsiteY535" fmla="*/ 1655767 h 2191432"/>
              <a:gd name="connsiteX536" fmla="*/ 1217470 w 2331026"/>
              <a:gd name="connsiteY536" fmla="*/ 1653560 h 2191432"/>
              <a:gd name="connsiteX537" fmla="*/ 1218188 w 2331026"/>
              <a:gd name="connsiteY537" fmla="*/ 1657715 h 2191432"/>
              <a:gd name="connsiteX538" fmla="*/ 1204853 w 2331026"/>
              <a:gd name="connsiteY538" fmla="*/ 1657715 h 2191432"/>
              <a:gd name="connsiteX539" fmla="*/ 1203650 w 2331026"/>
              <a:gd name="connsiteY539" fmla="*/ 1651916 h 2191432"/>
              <a:gd name="connsiteX540" fmla="*/ 1144440 w 2331026"/>
              <a:gd name="connsiteY540" fmla="*/ 1644869 h 2191432"/>
              <a:gd name="connsiteX541" fmla="*/ 1143840 w 2331026"/>
              <a:gd name="connsiteY541" fmla="*/ 1657609 h 2191432"/>
              <a:gd name="connsiteX542" fmla="*/ 1130346 w 2331026"/>
              <a:gd name="connsiteY542" fmla="*/ 1657609 h 2191432"/>
              <a:gd name="connsiteX543" fmla="*/ 1128882 w 2331026"/>
              <a:gd name="connsiteY543" fmla="*/ 1643486 h 2191432"/>
              <a:gd name="connsiteX544" fmla="*/ 1119995 w 2331026"/>
              <a:gd name="connsiteY544" fmla="*/ 1642702 h 2191432"/>
              <a:gd name="connsiteX545" fmla="*/ 1121747 w 2331026"/>
              <a:gd name="connsiteY545" fmla="*/ 1648507 h 2191432"/>
              <a:gd name="connsiteX546" fmla="*/ 1108650 w 2331026"/>
              <a:gd name="connsiteY546" fmla="*/ 1652846 h 2191432"/>
              <a:gd name="connsiteX547" fmla="*/ 1105195 w 2331026"/>
              <a:gd name="connsiteY547" fmla="*/ 1641397 h 2191432"/>
              <a:gd name="connsiteX548" fmla="*/ 1093404 w 2331026"/>
              <a:gd name="connsiteY548" fmla="*/ 1640357 h 2191432"/>
              <a:gd name="connsiteX549" fmla="*/ 1094759 w 2331026"/>
              <a:gd name="connsiteY549" fmla="*/ 1652881 h 2191432"/>
              <a:gd name="connsiteX550" fmla="*/ 1081662 w 2331026"/>
              <a:gd name="connsiteY550" fmla="*/ 1648559 h 2191432"/>
              <a:gd name="connsiteX551" fmla="*/ 1079883 w 2331026"/>
              <a:gd name="connsiteY551" fmla="*/ 1639164 h 2191432"/>
              <a:gd name="connsiteX552" fmla="*/ 1069680 w 2331026"/>
              <a:gd name="connsiteY552" fmla="*/ 1638264 h 2191432"/>
              <a:gd name="connsiteX553" fmla="*/ 1044959 w 2331026"/>
              <a:gd name="connsiteY553" fmla="*/ 1640444 h 2191432"/>
              <a:gd name="connsiteX554" fmla="*/ 1043035 w 2331026"/>
              <a:gd name="connsiteY554" fmla="*/ 1644435 h 2191432"/>
              <a:gd name="connsiteX555" fmla="*/ 1034039 w 2331026"/>
              <a:gd name="connsiteY555" fmla="*/ 1642789 h 2191432"/>
              <a:gd name="connsiteX556" fmla="*/ 1034103 w 2331026"/>
              <a:gd name="connsiteY556" fmla="*/ 1641402 h 2191432"/>
              <a:gd name="connsiteX557" fmla="*/ 1021119 w 2331026"/>
              <a:gd name="connsiteY557" fmla="*/ 1642547 h 2191432"/>
              <a:gd name="connsiteX558" fmla="*/ 1021339 w 2331026"/>
              <a:gd name="connsiteY558" fmla="*/ 1644742 h 2191432"/>
              <a:gd name="connsiteX559" fmla="*/ 1003559 w 2331026"/>
              <a:gd name="connsiteY559" fmla="*/ 1644742 h 2191432"/>
              <a:gd name="connsiteX560" fmla="*/ 1003608 w 2331026"/>
              <a:gd name="connsiteY560" fmla="*/ 1644092 h 2191432"/>
              <a:gd name="connsiteX561" fmla="*/ 995269 w 2331026"/>
              <a:gd name="connsiteY561" fmla="*/ 1644827 h 2191432"/>
              <a:gd name="connsiteX562" fmla="*/ 925236 w 2331026"/>
              <a:gd name="connsiteY562" fmla="*/ 1644827 h 2191432"/>
              <a:gd name="connsiteX563" fmla="*/ 897876 w 2331026"/>
              <a:gd name="connsiteY563" fmla="*/ 1630323 h 2191432"/>
              <a:gd name="connsiteX564" fmla="*/ 888966 w 2331026"/>
              <a:gd name="connsiteY564" fmla="*/ 1640886 h 2191432"/>
              <a:gd name="connsiteX565" fmla="*/ 879075 w 2331026"/>
              <a:gd name="connsiteY565" fmla="*/ 1632051 h 2191432"/>
              <a:gd name="connsiteX566" fmla="*/ 887292 w 2331026"/>
              <a:gd name="connsiteY566" fmla="*/ 1624712 h 2191432"/>
              <a:gd name="connsiteX567" fmla="*/ 886050 w 2331026"/>
              <a:gd name="connsiteY567" fmla="*/ 1624054 h 2191432"/>
              <a:gd name="connsiteX568" fmla="*/ 885120 w 2331026"/>
              <a:gd name="connsiteY568" fmla="*/ 1624321 h 2191432"/>
              <a:gd name="connsiteX569" fmla="*/ 885040 w 2331026"/>
              <a:gd name="connsiteY569" fmla="*/ 1623518 h 2191432"/>
              <a:gd name="connsiteX570" fmla="*/ 853014 w 2331026"/>
              <a:gd name="connsiteY570" fmla="*/ 1606540 h 2191432"/>
              <a:gd name="connsiteX571" fmla="*/ 797846 w 2331026"/>
              <a:gd name="connsiteY571" fmla="*/ 1552411 h 2191432"/>
              <a:gd name="connsiteX572" fmla="*/ 797678 w 2331026"/>
              <a:gd name="connsiteY572" fmla="*/ 1552383 h 2191432"/>
              <a:gd name="connsiteX573" fmla="*/ 797514 w 2331026"/>
              <a:gd name="connsiteY573" fmla="*/ 1552085 h 2191432"/>
              <a:gd name="connsiteX574" fmla="*/ 793923 w 2331026"/>
              <a:gd name="connsiteY574" fmla="*/ 1548562 h 2191432"/>
              <a:gd name="connsiteX575" fmla="*/ 769782 w 2331026"/>
              <a:gd name="connsiteY575" fmla="*/ 1515653 h 2191432"/>
              <a:gd name="connsiteX576" fmla="*/ 767100 w 2331026"/>
              <a:gd name="connsiteY576" fmla="*/ 1518566 h 2191432"/>
              <a:gd name="connsiteX577" fmla="*/ 758766 w 2331026"/>
              <a:gd name="connsiteY577" fmla="*/ 1517479 h 2191432"/>
              <a:gd name="connsiteX578" fmla="*/ 749876 w 2331026"/>
              <a:gd name="connsiteY578" fmla="*/ 1495756 h 2191432"/>
              <a:gd name="connsiteX579" fmla="*/ 752591 w 2331026"/>
              <a:gd name="connsiteY579" fmla="*/ 1492218 h 2191432"/>
              <a:gd name="connsiteX580" fmla="*/ 745775 w 2331026"/>
              <a:gd name="connsiteY580" fmla="*/ 1482926 h 2191432"/>
              <a:gd name="connsiteX581" fmla="*/ 742872 w 2331026"/>
              <a:gd name="connsiteY581" fmla="*/ 1478955 h 2191432"/>
              <a:gd name="connsiteX582" fmla="*/ 740805 w 2331026"/>
              <a:gd name="connsiteY582" fmla="*/ 1482137 h 2191432"/>
              <a:gd name="connsiteX583" fmla="*/ 731733 w 2331026"/>
              <a:gd name="connsiteY583" fmla="*/ 1475115 h 2191432"/>
              <a:gd name="connsiteX584" fmla="*/ 734873 w 2331026"/>
              <a:gd name="connsiteY584" fmla="*/ 1468010 h 2191432"/>
              <a:gd name="connsiteX585" fmla="*/ 732564 w 2331026"/>
              <a:gd name="connsiteY585" fmla="*/ 1464851 h 2191432"/>
              <a:gd name="connsiteX586" fmla="*/ 731733 w 2331026"/>
              <a:gd name="connsiteY586" fmla="*/ 1464851 h 2191432"/>
              <a:gd name="connsiteX587" fmla="*/ 731733 w 2331026"/>
              <a:gd name="connsiteY587" fmla="*/ 1463786 h 2191432"/>
              <a:gd name="connsiteX588" fmla="*/ 722795 w 2331026"/>
              <a:gd name="connsiteY588" fmla="*/ 1452843 h 2191432"/>
              <a:gd name="connsiteX589" fmla="*/ 714998 w 2331026"/>
              <a:gd name="connsiteY589" fmla="*/ 1455236 h 2191432"/>
              <a:gd name="connsiteX590" fmla="*/ 712569 w 2331026"/>
              <a:gd name="connsiteY590" fmla="*/ 1461810 h 2191432"/>
              <a:gd name="connsiteX591" fmla="*/ 722889 w 2331026"/>
              <a:gd name="connsiteY591" fmla="*/ 1495631 h 2191432"/>
              <a:gd name="connsiteX592" fmla="*/ 705304 w 2331026"/>
              <a:gd name="connsiteY592" fmla="*/ 1499996 h 2191432"/>
              <a:gd name="connsiteX593" fmla="*/ 702708 w 2331026"/>
              <a:gd name="connsiteY593" fmla="*/ 1492262 h 2191432"/>
              <a:gd name="connsiteX594" fmla="*/ 695705 w 2331026"/>
              <a:gd name="connsiteY594" fmla="*/ 1518404 h 2191432"/>
              <a:gd name="connsiteX595" fmla="*/ 700664 w 2331026"/>
              <a:gd name="connsiteY595" fmla="*/ 1530911 h 2191432"/>
              <a:gd name="connsiteX596" fmla="*/ 693719 w 2331026"/>
              <a:gd name="connsiteY596" fmla="*/ 1539122 h 2191432"/>
              <a:gd name="connsiteX597" fmla="*/ 693675 w 2331026"/>
              <a:gd name="connsiteY597" fmla="*/ 1539087 h 2191432"/>
              <a:gd name="connsiteX598" fmla="*/ 692279 w 2331026"/>
              <a:gd name="connsiteY598" fmla="*/ 1565229 h 2191432"/>
              <a:gd name="connsiteX599" fmla="*/ 696298 w 2331026"/>
              <a:gd name="connsiteY599" fmla="*/ 1570772 h 2191432"/>
              <a:gd name="connsiteX600" fmla="*/ 694661 w 2331026"/>
              <a:gd name="connsiteY600" fmla="*/ 1580189 h 2191432"/>
              <a:gd name="connsiteX601" fmla="*/ 691398 w 2331026"/>
              <a:gd name="connsiteY601" fmla="*/ 1581735 h 2191432"/>
              <a:gd name="connsiteX602" fmla="*/ 690779 w 2331026"/>
              <a:gd name="connsiteY602" fmla="*/ 1593327 h 2191432"/>
              <a:gd name="connsiteX603" fmla="*/ 693508 w 2331026"/>
              <a:gd name="connsiteY603" fmla="*/ 1622572 h 2191432"/>
              <a:gd name="connsiteX604" fmla="*/ 723250 w 2331026"/>
              <a:gd name="connsiteY604" fmla="*/ 1653465 h 2191432"/>
              <a:gd name="connsiteX605" fmla="*/ 710045 w 2331026"/>
              <a:gd name="connsiteY605" fmla="*/ 1662257 h 2191432"/>
              <a:gd name="connsiteX606" fmla="*/ 695631 w 2331026"/>
              <a:gd name="connsiteY606" fmla="*/ 1645321 h 2191432"/>
              <a:gd name="connsiteX607" fmla="*/ 697627 w 2331026"/>
              <a:gd name="connsiteY607" fmla="*/ 1666706 h 2191432"/>
              <a:gd name="connsiteX608" fmla="*/ 701473 w 2331026"/>
              <a:gd name="connsiteY608" fmla="*/ 1684299 h 2191432"/>
              <a:gd name="connsiteX609" fmla="*/ 731223 w 2331026"/>
              <a:gd name="connsiteY609" fmla="*/ 1718619 h 2191432"/>
              <a:gd name="connsiteX610" fmla="*/ 718126 w 2331026"/>
              <a:gd name="connsiteY610" fmla="*/ 1727378 h 2191432"/>
              <a:gd name="connsiteX611" fmla="*/ 708275 w 2331026"/>
              <a:gd name="connsiteY611" fmla="*/ 1715415 h 2191432"/>
              <a:gd name="connsiteX612" fmla="*/ 712812 w 2331026"/>
              <a:gd name="connsiteY612" fmla="*/ 1736167 h 2191432"/>
              <a:gd name="connsiteX613" fmla="*/ 736306 w 2331026"/>
              <a:gd name="connsiteY613" fmla="*/ 1754658 h 2191432"/>
              <a:gd name="connsiteX614" fmla="*/ 727498 w 2331026"/>
              <a:gd name="connsiteY614" fmla="*/ 1767887 h 2191432"/>
              <a:gd name="connsiteX615" fmla="*/ 721820 w 2331026"/>
              <a:gd name="connsiteY615" fmla="*/ 1763418 h 2191432"/>
              <a:gd name="connsiteX616" fmla="*/ 738963 w 2331026"/>
              <a:gd name="connsiteY616" fmla="*/ 1802861 h 2191432"/>
              <a:gd name="connsiteX617" fmla="*/ 740153 w 2331026"/>
              <a:gd name="connsiteY617" fmla="*/ 1803804 h 2191432"/>
              <a:gd name="connsiteX618" fmla="*/ 745114 w 2331026"/>
              <a:gd name="connsiteY618" fmla="*/ 1810352 h 2191432"/>
              <a:gd name="connsiteX619" fmla="*/ 743057 w 2331026"/>
              <a:gd name="connsiteY619" fmla="*/ 1812281 h 2191432"/>
              <a:gd name="connsiteX620" fmla="*/ 750152 w 2331026"/>
              <a:gd name="connsiteY620" fmla="*/ 1828607 h 2191432"/>
              <a:gd name="connsiteX621" fmla="*/ 807054 w 2331026"/>
              <a:gd name="connsiteY621" fmla="*/ 1916121 h 2191432"/>
              <a:gd name="connsiteX622" fmla="*/ 863957 w 2331026"/>
              <a:gd name="connsiteY622" fmla="*/ 1964254 h 2191432"/>
              <a:gd name="connsiteX623" fmla="*/ 885500 w 2331026"/>
              <a:gd name="connsiteY623" fmla="*/ 2127932 h 2191432"/>
              <a:gd name="connsiteX624" fmla="*/ 874709 w 2331026"/>
              <a:gd name="connsiteY624" fmla="*/ 2142884 h 2191432"/>
              <a:gd name="connsiteX625" fmla="*/ 876082 w 2331026"/>
              <a:gd name="connsiteY625" fmla="*/ 2143403 h 2191432"/>
              <a:gd name="connsiteX626" fmla="*/ 871717 w 2331026"/>
              <a:gd name="connsiteY626" fmla="*/ 2156824 h 2191432"/>
              <a:gd name="connsiteX627" fmla="*/ 866162 w 2331026"/>
              <a:gd name="connsiteY627" fmla="*/ 2154727 h 2191432"/>
              <a:gd name="connsiteX628" fmla="*/ 855202 w 2331026"/>
              <a:gd name="connsiteY628" fmla="*/ 2169912 h 2191432"/>
              <a:gd name="connsiteX629" fmla="*/ 846448 w 2331026"/>
              <a:gd name="connsiteY629" fmla="*/ 2156784 h 2191432"/>
              <a:gd name="connsiteX630" fmla="*/ 851810 w 2331026"/>
              <a:gd name="connsiteY630" fmla="*/ 2149308 h 2191432"/>
              <a:gd name="connsiteX631" fmla="*/ 788770 w 2331026"/>
              <a:gd name="connsiteY631" fmla="*/ 2125507 h 2191432"/>
              <a:gd name="connsiteX632" fmla="*/ 793135 w 2331026"/>
              <a:gd name="connsiteY632" fmla="*/ 2112085 h 2191432"/>
              <a:gd name="connsiteX633" fmla="*/ 860317 w 2331026"/>
              <a:gd name="connsiteY633" fmla="*/ 2137450 h 2191432"/>
              <a:gd name="connsiteX634" fmla="*/ 866555 w 2331026"/>
              <a:gd name="connsiteY634" fmla="*/ 2128753 h 2191432"/>
              <a:gd name="connsiteX635" fmla="*/ 872711 w 2331026"/>
              <a:gd name="connsiteY635" fmla="*/ 2016762 h 2191432"/>
              <a:gd name="connsiteX636" fmla="*/ 843713 w 2331026"/>
              <a:gd name="connsiteY636" fmla="*/ 1964801 h 2191432"/>
              <a:gd name="connsiteX637" fmla="*/ 822317 w 2331026"/>
              <a:gd name="connsiteY637" fmla="*/ 1948051 h 2191432"/>
              <a:gd name="connsiteX638" fmla="*/ 821674 w 2331026"/>
              <a:gd name="connsiteY638" fmla="*/ 1951731 h 2191432"/>
              <a:gd name="connsiteX639" fmla="*/ 810238 w 2331026"/>
              <a:gd name="connsiteY639" fmla="*/ 1951182 h 2191432"/>
              <a:gd name="connsiteX640" fmla="*/ 649052 w 2331026"/>
              <a:gd name="connsiteY640" fmla="*/ 1863259 h 2191432"/>
              <a:gd name="connsiteX641" fmla="*/ 657764 w 2331026"/>
              <a:gd name="connsiteY641" fmla="*/ 1850070 h 2191432"/>
              <a:gd name="connsiteX642" fmla="*/ 743146 w 2331026"/>
              <a:gd name="connsiteY642" fmla="*/ 1889334 h 2191432"/>
              <a:gd name="connsiteX643" fmla="*/ 738087 w 2331026"/>
              <a:gd name="connsiteY643" fmla="*/ 1877164 h 2191432"/>
              <a:gd name="connsiteX644" fmla="*/ 688360 w 2331026"/>
              <a:gd name="connsiteY644" fmla="*/ 1837134 h 2191432"/>
              <a:gd name="connsiteX645" fmla="*/ 627241 w 2331026"/>
              <a:gd name="connsiteY645" fmla="*/ 1793341 h 2191432"/>
              <a:gd name="connsiteX646" fmla="*/ 635973 w 2331026"/>
              <a:gd name="connsiteY646" fmla="*/ 1780203 h 2191432"/>
              <a:gd name="connsiteX647" fmla="*/ 710188 w 2331026"/>
              <a:gd name="connsiteY647" fmla="*/ 1832755 h 2191432"/>
              <a:gd name="connsiteX648" fmla="*/ 758210 w 2331026"/>
              <a:gd name="connsiteY648" fmla="*/ 1894066 h 2191432"/>
              <a:gd name="connsiteX649" fmla="*/ 756057 w 2331026"/>
              <a:gd name="connsiteY649" fmla="*/ 1896225 h 2191432"/>
              <a:gd name="connsiteX650" fmla="*/ 785189 w 2331026"/>
              <a:gd name="connsiteY650" fmla="*/ 1911891 h 2191432"/>
              <a:gd name="connsiteX651" fmla="*/ 785497 w 2331026"/>
              <a:gd name="connsiteY651" fmla="*/ 1912138 h 2191432"/>
              <a:gd name="connsiteX652" fmla="*/ 746322 w 2331026"/>
              <a:gd name="connsiteY652" fmla="*/ 1859784 h 2191432"/>
              <a:gd name="connsiteX653" fmla="*/ 725607 w 2331026"/>
              <a:gd name="connsiteY653" fmla="*/ 1813587 h 2191432"/>
              <a:gd name="connsiteX654" fmla="*/ 723065 w 2331026"/>
              <a:gd name="connsiteY654" fmla="*/ 1810352 h 2191432"/>
              <a:gd name="connsiteX655" fmla="*/ 709836 w 2331026"/>
              <a:gd name="connsiteY655" fmla="*/ 1801621 h 2191432"/>
              <a:gd name="connsiteX656" fmla="*/ 678968 w 2331026"/>
              <a:gd name="connsiteY656" fmla="*/ 1775427 h 2191432"/>
              <a:gd name="connsiteX657" fmla="*/ 630461 w 2331026"/>
              <a:gd name="connsiteY657" fmla="*/ 1731771 h 2191432"/>
              <a:gd name="connsiteX658" fmla="*/ 643690 w 2331026"/>
              <a:gd name="connsiteY658" fmla="*/ 1723040 h 2191432"/>
              <a:gd name="connsiteX659" fmla="*/ 701016 w 2331026"/>
              <a:gd name="connsiteY659" fmla="*/ 1771062 h 2191432"/>
              <a:gd name="connsiteX660" fmla="*/ 710323 w 2331026"/>
              <a:gd name="connsiteY660" fmla="*/ 1778959 h 2191432"/>
              <a:gd name="connsiteX661" fmla="*/ 701193 w 2331026"/>
              <a:gd name="connsiteY661" fmla="*/ 1747183 h 2191432"/>
              <a:gd name="connsiteX662" fmla="*/ 697908 w 2331026"/>
              <a:gd name="connsiteY662" fmla="*/ 1744598 h 2191432"/>
              <a:gd name="connsiteX663" fmla="*/ 617397 w 2331026"/>
              <a:gd name="connsiteY663" fmla="*/ 1666463 h 2191432"/>
              <a:gd name="connsiteX664" fmla="*/ 626205 w 2331026"/>
              <a:gd name="connsiteY664" fmla="*/ 1653234 h 2191432"/>
              <a:gd name="connsiteX665" fmla="*/ 681255 w 2331026"/>
              <a:gd name="connsiteY665" fmla="*/ 1703946 h 2191432"/>
              <a:gd name="connsiteX666" fmla="*/ 692137 w 2331026"/>
              <a:gd name="connsiteY666" fmla="*/ 1715666 h 2191432"/>
              <a:gd name="connsiteX667" fmla="*/ 687137 w 2331026"/>
              <a:gd name="connsiteY667" fmla="*/ 1698263 h 2191432"/>
              <a:gd name="connsiteX668" fmla="*/ 685617 w 2331026"/>
              <a:gd name="connsiteY668" fmla="*/ 1687900 h 2191432"/>
              <a:gd name="connsiteX669" fmla="*/ 635180 w 2331026"/>
              <a:gd name="connsiteY669" fmla="*/ 1626653 h 2191432"/>
              <a:gd name="connsiteX670" fmla="*/ 643911 w 2331026"/>
              <a:gd name="connsiteY670" fmla="*/ 1617895 h 2191432"/>
              <a:gd name="connsiteX671" fmla="*/ 681752 w 2331026"/>
              <a:gd name="connsiteY671" fmla="*/ 1661549 h 2191432"/>
              <a:gd name="connsiteX672" fmla="*/ 675988 w 2331026"/>
              <a:gd name="connsiteY672" fmla="*/ 1622240 h 2191432"/>
              <a:gd name="connsiteX673" fmla="*/ 635216 w 2331026"/>
              <a:gd name="connsiteY673" fmla="*/ 1574334 h 2191432"/>
              <a:gd name="connsiteX674" fmla="*/ 644019 w 2331026"/>
              <a:gd name="connsiteY674" fmla="*/ 1561145 h 2191432"/>
              <a:gd name="connsiteX675" fmla="*/ 673824 w 2331026"/>
              <a:gd name="connsiteY675" fmla="*/ 1599972 h 2191432"/>
              <a:gd name="connsiteX676" fmla="*/ 674343 w 2331026"/>
              <a:gd name="connsiteY676" fmla="*/ 1567250 h 2191432"/>
              <a:gd name="connsiteX677" fmla="*/ 654279 w 2331026"/>
              <a:gd name="connsiteY677" fmla="*/ 1539196 h 2191432"/>
              <a:gd name="connsiteX678" fmla="*/ 635180 w 2331026"/>
              <a:gd name="connsiteY678" fmla="*/ 1495432 h 2191432"/>
              <a:gd name="connsiteX679" fmla="*/ 648276 w 2331026"/>
              <a:gd name="connsiteY679" fmla="*/ 1491000 h 2191432"/>
              <a:gd name="connsiteX680" fmla="*/ 667376 w 2331026"/>
              <a:gd name="connsiteY680" fmla="*/ 1530886 h 2191432"/>
              <a:gd name="connsiteX681" fmla="*/ 675503 w 2331026"/>
              <a:gd name="connsiteY681" fmla="*/ 1542093 h 2191432"/>
              <a:gd name="connsiteX682" fmla="*/ 680429 w 2331026"/>
              <a:gd name="connsiteY682" fmla="*/ 1521968 h 2191432"/>
              <a:gd name="connsiteX683" fmla="*/ 666471 w 2331026"/>
              <a:gd name="connsiteY683" fmla="*/ 1482191 h 2191432"/>
              <a:gd name="connsiteX684" fmla="*/ 649375 w 2331026"/>
              <a:gd name="connsiteY684" fmla="*/ 1430187 h 2191432"/>
              <a:gd name="connsiteX685" fmla="*/ 662197 w 2331026"/>
              <a:gd name="connsiteY685" fmla="*/ 1425808 h 2191432"/>
              <a:gd name="connsiteX686" fmla="*/ 679828 w 2331026"/>
              <a:gd name="connsiteY686" fmla="*/ 1478359 h 2191432"/>
              <a:gd name="connsiteX687" fmla="*/ 686800 w 2331026"/>
              <a:gd name="connsiteY687" fmla="*/ 1495945 h 2191432"/>
              <a:gd name="connsiteX688" fmla="*/ 693404 w 2331026"/>
              <a:gd name="connsiteY688" fmla="*/ 1468970 h 2191432"/>
              <a:gd name="connsiteX689" fmla="*/ 698385 w 2331026"/>
              <a:gd name="connsiteY689" fmla="*/ 1460134 h 2191432"/>
              <a:gd name="connsiteX690" fmla="*/ 692665 w 2331026"/>
              <a:gd name="connsiteY690" fmla="*/ 1443789 h 2191432"/>
              <a:gd name="connsiteX691" fmla="*/ 670135 w 2331026"/>
              <a:gd name="connsiteY691" fmla="*/ 1395221 h 2191432"/>
              <a:gd name="connsiteX692" fmla="*/ 683324 w 2331026"/>
              <a:gd name="connsiteY692" fmla="*/ 1390855 h 2191432"/>
              <a:gd name="connsiteX693" fmla="*/ 706403 w 2331026"/>
              <a:gd name="connsiteY693" fmla="*/ 1441606 h 2191432"/>
              <a:gd name="connsiteX694" fmla="*/ 707255 w 2331026"/>
              <a:gd name="connsiteY694" fmla="*/ 1444397 h 2191432"/>
              <a:gd name="connsiteX695" fmla="*/ 715135 w 2331026"/>
              <a:gd name="connsiteY695" fmla="*/ 1430418 h 2191432"/>
              <a:gd name="connsiteX696" fmla="*/ 720059 w 2331026"/>
              <a:gd name="connsiteY696" fmla="*/ 1427136 h 2191432"/>
              <a:gd name="connsiteX697" fmla="*/ 721807 w 2331026"/>
              <a:gd name="connsiteY697" fmla="*/ 1427835 h 2191432"/>
              <a:gd name="connsiteX698" fmla="*/ 718126 w 2331026"/>
              <a:gd name="connsiteY698" fmla="*/ 1417314 h 2191432"/>
              <a:gd name="connsiteX699" fmla="*/ 736269 w 2331026"/>
              <a:gd name="connsiteY699" fmla="*/ 1412992 h 2191432"/>
              <a:gd name="connsiteX700" fmla="*/ 745195 w 2331026"/>
              <a:gd name="connsiteY700" fmla="*/ 1455516 h 2191432"/>
              <a:gd name="connsiteX701" fmla="*/ 752354 w 2331026"/>
              <a:gd name="connsiteY701" fmla="*/ 1466130 h 2191432"/>
              <a:gd name="connsiteX702" fmla="*/ 749876 w 2331026"/>
              <a:gd name="connsiteY702" fmla="*/ 1447964 h 2191432"/>
              <a:gd name="connsiteX703" fmla="*/ 763211 w 2331026"/>
              <a:gd name="connsiteY703" fmla="*/ 1447964 h 2191432"/>
              <a:gd name="connsiteX704" fmla="*/ 767656 w 2331026"/>
              <a:gd name="connsiteY704" fmla="*/ 1480549 h 2191432"/>
              <a:gd name="connsiteX705" fmla="*/ 769070 w 2331026"/>
              <a:gd name="connsiteY705" fmla="*/ 1490912 h 2191432"/>
              <a:gd name="connsiteX706" fmla="*/ 784574 w 2331026"/>
              <a:gd name="connsiteY706" fmla="*/ 1513898 h 2191432"/>
              <a:gd name="connsiteX707" fmla="*/ 784449 w 2331026"/>
              <a:gd name="connsiteY707" fmla="*/ 1513093 h 2191432"/>
              <a:gd name="connsiteX708" fmla="*/ 797678 w 2331026"/>
              <a:gd name="connsiteY708" fmla="*/ 1513093 h 2191432"/>
              <a:gd name="connsiteX709" fmla="*/ 799134 w 2331026"/>
              <a:gd name="connsiteY709" fmla="*/ 1517416 h 2191432"/>
              <a:gd name="connsiteX710" fmla="*/ 800641 w 2331026"/>
              <a:gd name="connsiteY710" fmla="*/ 1527349 h 2191432"/>
              <a:gd name="connsiteX711" fmla="*/ 799491 w 2331026"/>
              <a:gd name="connsiteY711" fmla="*/ 1533676 h 2191432"/>
              <a:gd name="connsiteX712" fmla="*/ 805072 w 2331026"/>
              <a:gd name="connsiteY712" fmla="*/ 1539992 h 2191432"/>
              <a:gd name="connsiteX713" fmla="*/ 806498 w 2331026"/>
              <a:gd name="connsiteY713" fmla="*/ 1539287 h 2191432"/>
              <a:gd name="connsiteX714" fmla="*/ 799134 w 2331026"/>
              <a:gd name="connsiteY714" fmla="*/ 1517416 h 2191432"/>
              <a:gd name="connsiteX715" fmla="*/ 798230 w 2331026"/>
              <a:gd name="connsiteY715" fmla="*/ 1511455 h 2191432"/>
              <a:gd name="connsiteX716" fmla="*/ 788859 w 2331026"/>
              <a:gd name="connsiteY716" fmla="*/ 1482533 h 2191432"/>
              <a:gd name="connsiteX717" fmla="*/ 806498 w 2331026"/>
              <a:gd name="connsiteY717" fmla="*/ 1478167 h 2191432"/>
              <a:gd name="connsiteX718" fmla="*/ 813939 w 2331026"/>
              <a:gd name="connsiteY718" fmla="*/ 1530965 h 2191432"/>
              <a:gd name="connsiteX719" fmla="*/ 811118 w 2331026"/>
              <a:gd name="connsiteY719" fmla="*/ 1546834 h 2191432"/>
              <a:gd name="connsiteX720" fmla="*/ 831330 w 2331026"/>
              <a:gd name="connsiteY720" fmla="*/ 1569708 h 2191432"/>
              <a:gd name="connsiteX721" fmla="*/ 832568 w 2331026"/>
              <a:gd name="connsiteY721" fmla="*/ 1566451 h 2191432"/>
              <a:gd name="connsiteX722" fmla="*/ 835892 w 2331026"/>
              <a:gd name="connsiteY722" fmla="*/ 1564439 h 2191432"/>
              <a:gd name="connsiteX723" fmla="*/ 834462 w 2331026"/>
              <a:gd name="connsiteY723" fmla="*/ 1572267 h 2191432"/>
              <a:gd name="connsiteX724" fmla="*/ 840670 w 2331026"/>
              <a:gd name="connsiteY724" fmla="*/ 1577100 h 2191432"/>
              <a:gd name="connsiteX725" fmla="*/ 846034 w 2331026"/>
              <a:gd name="connsiteY725" fmla="*/ 1575270 h 2191432"/>
              <a:gd name="connsiteX726" fmla="*/ 841725 w 2331026"/>
              <a:gd name="connsiteY726" fmla="*/ 1566451 h 2191432"/>
              <a:gd name="connsiteX727" fmla="*/ 837349 w 2331026"/>
              <a:gd name="connsiteY727" fmla="*/ 1563557 h 2191432"/>
              <a:gd name="connsiteX728" fmla="*/ 835892 w 2331026"/>
              <a:gd name="connsiteY728" fmla="*/ 1564439 h 2191432"/>
              <a:gd name="connsiteX729" fmla="*/ 836002 w 2331026"/>
              <a:gd name="connsiteY729" fmla="*/ 1563832 h 2191432"/>
              <a:gd name="connsiteX730" fmla="*/ 824489 w 2331026"/>
              <a:gd name="connsiteY730" fmla="*/ 1517944 h 2191432"/>
              <a:gd name="connsiteX731" fmla="*/ 841725 w 2331026"/>
              <a:gd name="connsiteY731" fmla="*/ 1517944 h 2191432"/>
              <a:gd name="connsiteX732" fmla="*/ 850343 w 2331026"/>
              <a:gd name="connsiteY732" fmla="*/ 1579680 h 2191432"/>
              <a:gd name="connsiteX733" fmla="*/ 847269 w 2331026"/>
              <a:gd name="connsiteY733" fmla="*/ 1582236 h 2191432"/>
              <a:gd name="connsiteX734" fmla="*/ 877088 w 2331026"/>
              <a:gd name="connsiteY734" fmla="*/ 1605446 h 2191432"/>
              <a:gd name="connsiteX735" fmla="*/ 884410 w 2331026"/>
              <a:gd name="connsiteY735" fmla="*/ 1609161 h 2191432"/>
              <a:gd name="connsiteX736" fmla="*/ 880174 w 2331026"/>
              <a:gd name="connsiteY736" fmla="*/ 1587877 h 2191432"/>
              <a:gd name="connsiteX737" fmla="*/ 866986 w 2331026"/>
              <a:gd name="connsiteY737" fmla="*/ 1552538 h 2191432"/>
              <a:gd name="connsiteX738" fmla="*/ 880174 w 2331026"/>
              <a:gd name="connsiteY738" fmla="*/ 1548121 h 2191432"/>
              <a:gd name="connsiteX739" fmla="*/ 897759 w 2331026"/>
              <a:gd name="connsiteY739" fmla="*/ 1597817 h 2191432"/>
              <a:gd name="connsiteX740" fmla="*/ 900078 w 2331026"/>
              <a:gd name="connsiteY740" fmla="*/ 1617110 h 2191432"/>
              <a:gd name="connsiteX741" fmla="*/ 909868 w 2331026"/>
              <a:gd name="connsiteY741" fmla="*/ 1622078 h 2191432"/>
              <a:gd name="connsiteX742" fmla="*/ 932735 w 2331026"/>
              <a:gd name="connsiteY742" fmla="*/ 1627342 h 2191432"/>
              <a:gd name="connsiteX743" fmla="*/ 920873 w 2331026"/>
              <a:gd name="connsiteY743" fmla="*/ 1574740 h 2191432"/>
              <a:gd name="connsiteX744" fmla="*/ 922888 w 2331026"/>
              <a:gd name="connsiteY744" fmla="*/ 1569242 h 2191432"/>
              <a:gd name="connsiteX745" fmla="*/ 895712 w 2331026"/>
              <a:gd name="connsiteY745" fmla="*/ 1554832 h 2191432"/>
              <a:gd name="connsiteX746" fmla="*/ 849880 w 2331026"/>
              <a:gd name="connsiteY746" fmla="*/ 1521767 h 2191432"/>
              <a:gd name="connsiteX747" fmla="*/ 718485 w 2331026"/>
              <a:gd name="connsiteY747" fmla="*/ 1373148 h 2191432"/>
              <a:gd name="connsiteX748" fmla="*/ 674687 w 2331026"/>
              <a:gd name="connsiteY748" fmla="*/ 1360035 h 2191432"/>
              <a:gd name="connsiteX749" fmla="*/ 639648 w 2331026"/>
              <a:gd name="connsiteY749" fmla="*/ 1456200 h 2191432"/>
              <a:gd name="connsiteX750" fmla="*/ 841120 w 2331026"/>
              <a:gd name="connsiteY750" fmla="*/ 2177440 h 2191432"/>
              <a:gd name="connsiteX751" fmla="*/ 746124 w 2331026"/>
              <a:gd name="connsiteY751" fmla="*/ 2116099 h 2191432"/>
              <a:gd name="connsiteX752" fmla="*/ 708880 w 2331026"/>
              <a:gd name="connsiteY752" fmla="*/ 2081877 h 2191432"/>
              <a:gd name="connsiteX753" fmla="*/ 658810 w 2331026"/>
              <a:gd name="connsiteY753" fmla="*/ 2018234 h 2191432"/>
              <a:gd name="connsiteX754" fmla="*/ 683447 w 2331026"/>
              <a:gd name="connsiteY754" fmla="*/ 1311952 h 2191432"/>
              <a:gd name="connsiteX755" fmla="*/ 696586 w 2331026"/>
              <a:gd name="connsiteY755" fmla="*/ 1311952 h 2191432"/>
              <a:gd name="connsiteX756" fmla="*/ 1018743 w 2331026"/>
              <a:gd name="connsiteY756" fmla="*/ 1590024 h 2191432"/>
              <a:gd name="connsiteX757" fmla="*/ 1026739 w 2331026"/>
              <a:gd name="connsiteY757" fmla="*/ 1591341 h 2191432"/>
              <a:gd name="connsiteX758" fmla="*/ 1026101 w 2331026"/>
              <a:gd name="connsiteY758" fmla="*/ 1587378 h 2191432"/>
              <a:gd name="connsiteX759" fmla="*/ 1043035 w 2331026"/>
              <a:gd name="connsiteY759" fmla="*/ 1582989 h 2191432"/>
              <a:gd name="connsiteX760" fmla="*/ 1044239 w 2331026"/>
              <a:gd name="connsiteY760" fmla="*/ 1594224 h 2191432"/>
              <a:gd name="connsiteX761" fmla="*/ 1069077 w 2331026"/>
              <a:gd name="connsiteY761" fmla="*/ 1598317 h 2191432"/>
              <a:gd name="connsiteX762" fmla="*/ 1068567 w 2331026"/>
              <a:gd name="connsiteY762" fmla="*/ 1596701 h 2191432"/>
              <a:gd name="connsiteX763" fmla="*/ 1081662 w 2331026"/>
              <a:gd name="connsiteY763" fmla="*/ 1592379 h 2191432"/>
              <a:gd name="connsiteX764" fmla="*/ 1084315 w 2331026"/>
              <a:gd name="connsiteY764" fmla="*/ 1600549 h 2191432"/>
              <a:gd name="connsiteX765" fmla="*/ 1098676 w 2331026"/>
              <a:gd name="connsiteY765" fmla="*/ 1601177 h 2191432"/>
              <a:gd name="connsiteX766" fmla="*/ 1098828 w 2331026"/>
              <a:gd name="connsiteY766" fmla="*/ 1600775 h 2191432"/>
              <a:gd name="connsiteX767" fmla="*/ 1099854 w 2331026"/>
              <a:gd name="connsiteY767" fmla="*/ 1601229 h 2191432"/>
              <a:gd name="connsiteX768" fmla="*/ 1156945 w 2331026"/>
              <a:gd name="connsiteY768" fmla="*/ 1603726 h 2191432"/>
              <a:gd name="connsiteX769" fmla="*/ 1384217 w 2331026"/>
              <a:gd name="connsiteY769" fmla="*/ 1534881 h 2191432"/>
              <a:gd name="connsiteX770" fmla="*/ 1493713 w 2331026"/>
              <a:gd name="connsiteY770" fmla="*/ 1443087 h 2191432"/>
              <a:gd name="connsiteX771" fmla="*/ 1555030 w 2331026"/>
              <a:gd name="connsiteY771" fmla="*/ 1486798 h 2191432"/>
              <a:gd name="connsiteX772" fmla="*/ 1677665 w 2331026"/>
              <a:gd name="connsiteY772" fmla="*/ 1547994 h 2191432"/>
              <a:gd name="connsiteX773" fmla="*/ 1738162 w 2331026"/>
              <a:gd name="connsiteY773" fmla="*/ 1563293 h 2191432"/>
              <a:gd name="connsiteX774" fmla="*/ 1745749 w 2331026"/>
              <a:gd name="connsiteY774" fmla="*/ 1563960 h 2191432"/>
              <a:gd name="connsiteX775" fmla="*/ 1738888 w 2331026"/>
              <a:gd name="connsiteY775" fmla="*/ 1552383 h 2191432"/>
              <a:gd name="connsiteX776" fmla="*/ 1743254 w 2331026"/>
              <a:gd name="connsiteY776" fmla="*/ 1539286 h 2191432"/>
              <a:gd name="connsiteX777" fmla="*/ 1786910 w 2331026"/>
              <a:gd name="connsiteY777" fmla="*/ 1543652 h 2191432"/>
              <a:gd name="connsiteX778" fmla="*/ 1782544 w 2331026"/>
              <a:gd name="connsiteY778" fmla="*/ 1561114 h 2191432"/>
              <a:gd name="connsiteX779" fmla="*/ 1758534 w 2331026"/>
              <a:gd name="connsiteY779" fmla="*/ 1555112 h 2191432"/>
              <a:gd name="connsiteX780" fmla="*/ 1751985 w 2331026"/>
              <a:gd name="connsiteY780" fmla="*/ 1543652 h 2191432"/>
              <a:gd name="connsiteX781" fmla="*/ 1747619 w 2331026"/>
              <a:gd name="connsiteY781" fmla="*/ 1552383 h 2191432"/>
              <a:gd name="connsiteX782" fmla="*/ 1758534 w 2331026"/>
              <a:gd name="connsiteY782" fmla="*/ 1555112 h 2191432"/>
              <a:gd name="connsiteX783" fmla="*/ 1764534 w 2331026"/>
              <a:gd name="connsiteY783" fmla="*/ 1565612 h 2191432"/>
              <a:gd name="connsiteX784" fmla="*/ 1800301 w 2331026"/>
              <a:gd name="connsiteY784" fmla="*/ 1568757 h 2191432"/>
              <a:gd name="connsiteX785" fmla="*/ 1805165 w 2331026"/>
              <a:gd name="connsiteY785" fmla="*/ 1568287 h 2191432"/>
              <a:gd name="connsiteX786" fmla="*/ 1803022 w 2331026"/>
              <a:gd name="connsiteY786" fmla="*/ 1565481 h 2191432"/>
              <a:gd name="connsiteX787" fmla="*/ 1809690 w 2331026"/>
              <a:gd name="connsiteY787" fmla="*/ 1556749 h 2191432"/>
              <a:gd name="connsiteX788" fmla="*/ 1819691 w 2331026"/>
              <a:gd name="connsiteY788" fmla="*/ 1565481 h 2191432"/>
              <a:gd name="connsiteX789" fmla="*/ 1817887 w 2331026"/>
              <a:gd name="connsiteY789" fmla="*/ 1567056 h 2191432"/>
              <a:gd name="connsiteX790" fmla="*/ 1862439 w 2331026"/>
              <a:gd name="connsiteY790" fmla="*/ 1562747 h 2191432"/>
              <a:gd name="connsiteX791" fmla="*/ 1922936 w 2331026"/>
              <a:gd name="connsiteY791" fmla="*/ 1543623 h 2191432"/>
              <a:gd name="connsiteX792" fmla="*/ 1987743 w 2331026"/>
              <a:gd name="connsiteY792" fmla="*/ 1501687 h 2191432"/>
              <a:gd name="connsiteX793" fmla="*/ 1997343 w 2331026"/>
              <a:gd name="connsiteY793" fmla="*/ 1492405 h 2191432"/>
              <a:gd name="connsiteX794" fmla="*/ 1997254 w 2331026"/>
              <a:gd name="connsiteY794" fmla="*/ 1492024 h 2191432"/>
              <a:gd name="connsiteX795" fmla="*/ 2002165 w 2331026"/>
              <a:gd name="connsiteY795" fmla="*/ 1483315 h 2191432"/>
              <a:gd name="connsiteX796" fmla="*/ 2005118 w 2331026"/>
              <a:gd name="connsiteY796" fmla="*/ 1484886 h 2191432"/>
              <a:gd name="connsiteX797" fmla="*/ 2032808 w 2331026"/>
              <a:gd name="connsiteY797" fmla="*/ 1458109 h 2191432"/>
              <a:gd name="connsiteX798" fmla="*/ 2032575 w 2331026"/>
              <a:gd name="connsiteY798" fmla="*/ 1457133 h 2191432"/>
              <a:gd name="connsiteX799" fmla="*/ 2039798 w 2331026"/>
              <a:gd name="connsiteY799" fmla="*/ 1448947 h 2191432"/>
              <a:gd name="connsiteX800" fmla="*/ 2041177 w 2331026"/>
              <a:gd name="connsiteY800" fmla="*/ 1450017 h 2191432"/>
              <a:gd name="connsiteX801" fmla="*/ 2047213 w 2331026"/>
              <a:gd name="connsiteY801" fmla="*/ 1444179 h 2191432"/>
              <a:gd name="connsiteX802" fmla="*/ 2070199 w 2331026"/>
              <a:gd name="connsiteY802" fmla="*/ 1410866 h 2191432"/>
              <a:gd name="connsiteX803" fmla="*/ 2073661 w 2331026"/>
              <a:gd name="connsiteY803" fmla="*/ 1403125 h 2191432"/>
              <a:gd name="connsiteX804" fmla="*/ 2075239 w 2331026"/>
              <a:gd name="connsiteY804" fmla="*/ 1398676 h 2191432"/>
              <a:gd name="connsiteX805" fmla="*/ 2075642 w 2331026"/>
              <a:gd name="connsiteY805" fmla="*/ 1398698 h 2191432"/>
              <a:gd name="connsiteX806" fmla="*/ 2086153 w 2331026"/>
              <a:gd name="connsiteY806" fmla="*/ 1375197 h 2191432"/>
              <a:gd name="connsiteX807" fmla="*/ 2089369 w 2331026"/>
              <a:gd name="connsiteY807" fmla="*/ 1298839 h 2191432"/>
              <a:gd name="connsiteX808" fmla="*/ 1971114 w 2331026"/>
              <a:gd name="connsiteY808" fmla="*/ 1084652 h 2191432"/>
              <a:gd name="connsiteX809" fmla="*/ 1975494 w 2331026"/>
              <a:gd name="connsiteY809" fmla="*/ 1071539 h 2191432"/>
              <a:gd name="connsiteX810" fmla="*/ 2032637 w 2331026"/>
              <a:gd name="connsiteY810" fmla="*/ 1038141 h 2191432"/>
              <a:gd name="connsiteX811" fmla="*/ 2032927 w 2331026"/>
              <a:gd name="connsiteY811" fmla="*/ 1038012 h 2191432"/>
              <a:gd name="connsiteX812" fmla="*/ 2027734 w 2331026"/>
              <a:gd name="connsiteY812" fmla="*/ 1034461 h 2191432"/>
              <a:gd name="connsiteX813" fmla="*/ 2037021 w 2331026"/>
              <a:gd name="connsiteY813" fmla="*/ 1028111 h 2191432"/>
              <a:gd name="connsiteX814" fmla="*/ 2042535 w 2331026"/>
              <a:gd name="connsiteY814" fmla="*/ 1033766 h 2191432"/>
              <a:gd name="connsiteX815" fmla="*/ 2094297 w 2331026"/>
              <a:gd name="connsiteY815" fmla="*/ 1010889 h 2191432"/>
              <a:gd name="connsiteX816" fmla="*/ 2152204 w 2331026"/>
              <a:gd name="connsiteY816" fmla="*/ 981826 h 2191432"/>
              <a:gd name="connsiteX817" fmla="*/ 2151214 w 2331026"/>
              <a:gd name="connsiteY817" fmla="*/ 979366 h 2191432"/>
              <a:gd name="connsiteX818" fmla="*/ 2154469 w 2331026"/>
              <a:gd name="connsiteY818" fmla="*/ 970588 h 2191432"/>
              <a:gd name="connsiteX819" fmla="*/ 2162184 w 2331026"/>
              <a:gd name="connsiteY819" fmla="*/ 974056 h 2191432"/>
              <a:gd name="connsiteX820" fmla="*/ 2203245 w 2331026"/>
              <a:gd name="connsiteY820" fmla="*/ 940404 h 2191432"/>
              <a:gd name="connsiteX821" fmla="*/ 2194485 w 2331026"/>
              <a:gd name="connsiteY821" fmla="*/ 590712 h 2191432"/>
              <a:gd name="connsiteX822" fmla="*/ 1874758 w 2331026"/>
              <a:gd name="connsiteY822" fmla="*/ 459578 h 2191432"/>
              <a:gd name="connsiteX823" fmla="*/ 1703944 w 2331026"/>
              <a:gd name="connsiteY823" fmla="*/ 481433 h 2191432"/>
              <a:gd name="connsiteX824" fmla="*/ 1572550 w 2331026"/>
              <a:gd name="connsiteY824" fmla="*/ 551372 h 2191432"/>
              <a:gd name="connsiteX825" fmla="*/ 1559410 w 2331026"/>
              <a:gd name="connsiteY825" fmla="*/ 542629 h 2191432"/>
              <a:gd name="connsiteX826" fmla="*/ 1556308 w 2331026"/>
              <a:gd name="connsiteY826" fmla="*/ 508758 h 2191432"/>
              <a:gd name="connsiteX827" fmla="*/ 1550928 w 2331026"/>
              <a:gd name="connsiteY827" fmla="*/ 512174 h 2191432"/>
              <a:gd name="connsiteX828" fmla="*/ 1550928 w 2331026"/>
              <a:gd name="connsiteY828" fmla="*/ 499474 h 2191432"/>
              <a:gd name="connsiteX829" fmla="*/ 1555738 w 2331026"/>
              <a:gd name="connsiteY829" fmla="*/ 502528 h 2191432"/>
              <a:gd name="connsiteX830" fmla="*/ 1552097 w 2331026"/>
              <a:gd name="connsiteY830" fmla="*/ 462778 h 2191432"/>
              <a:gd name="connsiteX831" fmla="*/ 1550769 w 2331026"/>
              <a:gd name="connsiteY831" fmla="*/ 464549 h 2191432"/>
              <a:gd name="connsiteX832" fmla="*/ 1544221 w 2331026"/>
              <a:gd name="connsiteY832" fmla="*/ 455817 h 2191432"/>
              <a:gd name="connsiteX833" fmla="*/ 1550672 w 2331026"/>
              <a:gd name="connsiteY833" fmla="*/ 447216 h 2191432"/>
              <a:gd name="connsiteX834" fmla="*/ 1550103 w 2331026"/>
              <a:gd name="connsiteY834" fmla="*/ 441000 h 2191432"/>
              <a:gd name="connsiteX835" fmla="*/ 1511232 w 2331026"/>
              <a:gd name="connsiteY835" fmla="*/ 345928 h 2191432"/>
              <a:gd name="connsiteX836" fmla="*/ 1327279 w 2331026"/>
              <a:gd name="connsiteY836" fmla="*/ 254134 h 2191432"/>
              <a:gd name="connsiteX837" fmla="*/ 889299 w 2331026"/>
              <a:gd name="connsiteY837" fmla="*/ 433351 h 2191432"/>
              <a:gd name="connsiteX838" fmla="*/ 876159 w 2331026"/>
              <a:gd name="connsiteY838" fmla="*/ 424608 h 2191432"/>
              <a:gd name="connsiteX839" fmla="*/ 889299 w 2331026"/>
              <a:gd name="connsiteY839" fmla="*/ 428980 h 2191432"/>
              <a:gd name="connsiteX840" fmla="*/ 898641 w 2331026"/>
              <a:gd name="connsiteY840" fmla="*/ 398264 h 2191432"/>
              <a:gd name="connsiteX841" fmla="*/ 919145 w 2331026"/>
              <a:gd name="connsiteY841" fmla="*/ 374238 h 2191432"/>
              <a:gd name="connsiteX842" fmla="*/ 938729 w 2331026"/>
              <a:gd name="connsiteY842" fmla="*/ 359401 h 2191432"/>
              <a:gd name="connsiteX843" fmla="*/ 920850 w 2331026"/>
              <a:gd name="connsiteY843" fmla="*/ 337549 h 2191432"/>
              <a:gd name="connsiteX844" fmla="*/ 929422 w 2331026"/>
              <a:gd name="connsiteY844" fmla="*/ 324452 h 2191432"/>
              <a:gd name="connsiteX845" fmla="*/ 948658 w 2331026"/>
              <a:gd name="connsiteY845" fmla="*/ 351880 h 2191432"/>
              <a:gd name="connsiteX846" fmla="*/ 994758 w 2331026"/>
              <a:gd name="connsiteY846" fmla="*/ 316955 h 2191432"/>
              <a:gd name="connsiteX847" fmla="*/ 969831 w 2331026"/>
              <a:gd name="connsiteY847" fmla="*/ 307006 h 2191432"/>
              <a:gd name="connsiteX848" fmla="*/ 953474 w 2331026"/>
              <a:gd name="connsiteY848" fmla="*/ 286740 h 2191432"/>
              <a:gd name="connsiteX849" fmla="*/ 943743 w 2331026"/>
              <a:gd name="connsiteY849" fmla="*/ 265965 h 2191432"/>
              <a:gd name="connsiteX850" fmla="*/ 945931 w 2331026"/>
              <a:gd name="connsiteY850" fmla="*/ 281491 h 2191432"/>
              <a:gd name="connsiteX851" fmla="*/ 959669 w 2331026"/>
              <a:gd name="connsiteY851" fmla="*/ 302227 h 2191432"/>
              <a:gd name="connsiteX852" fmla="*/ 968462 w 2331026"/>
              <a:gd name="connsiteY852" fmla="*/ 306593 h 2191432"/>
              <a:gd name="connsiteX853" fmla="*/ 977254 w 2331026"/>
              <a:gd name="connsiteY853" fmla="*/ 319690 h 2191432"/>
              <a:gd name="connsiteX854" fmla="*/ 964066 w 2331026"/>
              <a:gd name="connsiteY854" fmla="*/ 324056 h 2191432"/>
              <a:gd name="connsiteX855" fmla="*/ 950877 w 2331026"/>
              <a:gd name="connsiteY855" fmla="*/ 315324 h 2191432"/>
              <a:gd name="connsiteX856" fmla="*/ 937689 w 2331026"/>
              <a:gd name="connsiteY856" fmla="*/ 302227 h 2191432"/>
              <a:gd name="connsiteX857" fmla="*/ 924500 w 2331026"/>
              <a:gd name="connsiteY857" fmla="*/ 258571 h 2191432"/>
              <a:gd name="connsiteX858" fmla="*/ 931644 w 2331026"/>
              <a:gd name="connsiteY858" fmla="*/ 249840 h 2191432"/>
              <a:gd name="connsiteX859" fmla="*/ 937981 w 2331026"/>
              <a:gd name="connsiteY859" fmla="*/ 252489 h 2191432"/>
              <a:gd name="connsiteX860" fmla="*/ 920912 w 2331026"/>
              <a:gd name="connsiteY860" fmla="*/ 210654 h 2191432"/>
              <a:gd name="connsiteX861" fmla="*/ 933957 w 2331026"/>
              <a:gd name="connsiteY861" fmla="*/ 201870 h 2191432"/>
              <a:gd name="connsiteX862" fmla="*/ 979207 w 2331026"/>
              <a:gd name="connsiteY862" fmla="*/ 293898 h 2191432"/>
              <a:gd name="connsiteX863" fmla="*/ 999728 w 2331026"/>
              <a:gd name="connsiteY863" fmla="*/ 303476 h 2191432"/>
              <a:gd name="connsiteX864" fmla="*/ 955266 w 2331026"/>
              <a:gd name="connsiteY864" fmla="*/ 209453 h 2191432"/>
              <a:gd name="connsiteX865" fmla="*/ 893956 w 2331026"/>
              <a:gd name="connsiteY865" fmla="*/ 114155 h 2191432"/>
              <a:gd name="connsiteX866" fmla="*/ 897240 w 2331026"/>
              <a:gd name="connsiteY866" fmla="*/ 107035 h 2191432"/>
              <a:gd name="connsiteX867" fmla="*/ 608990 w 2331026"/>
              <a:gd name="connsiteY867" fmla="*/ 607 h 2191432"/>
              <a:gd name="connsiteX868" fmla="*/ 884919 w 2331026"/>
              <a:gd name="connsiteY868" fmla="*/ 109886 h 2191432"/>
              <a:gd name="connsiteX869" fmla="*/ 913251 w 2331026"/>
              <a:gd name="connsiteY869" fmla="*/ 350231 h 2191432"/>
              <a:gd name="connsiteX870" fmla="*/ 898641 w 2331026"/>
              <a:gd name="connsiteY870" fmla="*/ 398264 h 2191432"/>
              <a:gd name="connsiteX871" fmla="*/ 876159 w 2331026"/>
              <a:gd name="connsiteY871" fmla="*/ 424608 h 2191432"/>
              <a:gd name="connsiteX872" fmla="*/ 845500 w 2331026"/>
              <a:gd name="connsiteY872" fmla="*/ 83659 h 2191432"/>
              <a:gd name="connsiteX873" fmla="*/ 503874 w 2331026"/>
              <a:gd name="connsiteY873" fmla="*/ 31205 h 2191432"/>
              <a:gd name="connsiteX874" fmla="*/ 219185 w 2331026"/>
              <a:gd name="connsiteY874" fmla="*/ 297845 h 2191432"/>
              <a:gd name="connsiteX875" fmla="*/ 201665 w 2331026"/>
              <a:gd name="connsiteY875" fmla="*/ 525145 h 2191432"/>
              <a:gd name="connsiteX876" fmla="*/ 241084 w 2331026"/>
              <a:gd name="connsiteY876" fmla="*/ 660651 h 2191432"/>
              <a:gd name="connsiteX877" fmla="*/ 232324 w 2331026"/>
              <a:gd name="connsiteY877" fmla="*/ 669393 h 2191432"/>
              <a:gd name="connsiteX878" fmla="*/ 17713 w 2331026"/>
              <a:gd name="connsiteY878" fmla="*/ 909806 h 2191432"/>
              <a:gd name="connsiteX879" fmla="*/ 31742 w 2331026"/>
              <a:gd name="connsiteY879" fmla="*/ 988760 h 2191432"/>
              <a:gd name="connsiteX880" fmla="*/ 43755 w 2331026"/>
              <a:gd name="connsiteY880" fmla="*/ 1013610 h 2191432"/>
              <a:gd name="connsiteX881" fmla="*/ 48280 w 2331026"/>
              <a:gd name="connsiteY881" fmla="*/ 992409 h 2191432"/>
              <a:gd name="connsiteX882" fmla="*/ 61436 w 2331026"/>
              <a:gd name="connsiteY882" fmla="*/ 996783 h 2191432"/>
              <a:gd name="connsiteX883" fmla="*/ 55552 w 2331026"/>
              <a:gd name="connsiteY883" fmla="*/ 1026701 h 2191432"/>
              <a:gd name="connsiteX884" fmla="*/ 56219 w 2331026"/>
              <a:gd name="connsiteY884" fmla="*/ 1039394 h 2191432"/>
              <a:gd name="connsiteX885" fmla="*/ 67533 w 2331026"/>
              <a:gd name="connsiteY885" fmla="*/ 1062797 h 2191432"/>
              <a:gd name="connsiteX886" fmla="*/ 103644 w 2331026"/>
              <a:gd name="connsiteY886" fmla="*/ 1098978 h 2191432"/>
              <a:gd name="connsiteX887" fmla="*/ 107137 w 2331026"/>
              <a:gd name="connsiteY887" fmla="*/ 1095422 h 2191432"/>
              <a:gd name="connsiteX888" fmla="*/ 113685 w 2331026"/>
              <a:gd name="connsiteY888" fmla="*/ 1102089 h 2191432"/>
              <a:gd name="connsiteX889" fmla="*/ 114057 w 2331026"/>
              <a:gd name="connsiteY889" fmla="*/ 1106247 h 2191432"/>
              <a:gd name="connsiteX890" fmla="*/ 142988 w 2331026"/>
              <a:gd name="connsiteY890" fmla="*/ 1117461 h 2191432"/>
              <a:gd name="connsiteX891" fmla="*/ 144509 w 2331026"/>
              <a:gd name="connsiteY891" fmla="*/ 1111516 h 2191432"/>
              <a:gd name="connsiteX892" fmla="*/ 150999 w 2331026"/>
              <a:gd name="connsiteY892" fmla="*/ 1110107 h 2191432"/>
              <a:gd name="connsiteX893" fmla="*/ 152678 w 2331026"/>
              <a:gd name="connsiteY893" fmla="*/ 1104510 h 2191432"/>
              <a:gd name="connsiteX894" fmla="*/ 162501 w 2331026"/>
              <a:gd name="connsiteY894" fmla="*/ 1106692 h 2191432"/>
              <a:gd name="connsiteX895" fmla="*/ 170528 w 2331026"/>
              <a:gd name="connsiteY895" fmla="*/ 1124977 h 2191432"/>
              <a:gd name="connsiteX896" fmla="*/ 188958 w 2331026"/>
              <a:gd name="connsiteY896" fmla="*/ 1124466 h 2191432"/>
              <a:gd name="connsiteX897" fmla="*/ 188958 w 2331026"/>
              <a:gd name="connsiteY897" fmla="*/ 1111128 h 2191432"/>
              <a:gd name="connsiteX898" fmla="*/ 201658 w 2331026"/>
              <a:gd name="connsiteY898" fmla="*/ 1106739 h 2191432"/>
              <a:gd name="connsiteX899" fmla="*/ 204722 w 2331026"/>
              <a:gd name="connsiteY899" fmla="*/ 1124029 h 2191432"/>
              <a:gd name="connsiteX900" fmla="*/ 206045 w 2331026"/>
              <a:gd name="connsiteY900" fmla="*/ 1123993 h 2191432"/>
              <a:gd name="connsiteX901" fmla="*/ 210425 w 2331026"/>
              <a:gd name="connsiteY901" fmla="*/ 1137106 h 2191432"/>
              <a:gd name="connsiteX902" fmla="*/ 205822 w 2331026"/>
              <a:gd name="connsiteY902" fmla="*/ 1137417 h 2191432"/>
              <a:gd name="connsiteX903" fmla="*/ 202613 w 2331026"/>
              <a:gd name="connsiteY903" fmla="*/ 1157750 h 2191432"/>
              <a:gd name="connsiteX904" fmla="*/ 222595 w 2331026"/>
              <a:gd name="connsiteY904" fmla="*/ 1156984 h 2191432"/>
              <a:gd name="connsiteX905" fmla="*/ 227963 w 2331026"/>
              <a:gd name="connsiteY905" fmla="*/ 1157913 h 2191432"/>
              <a:gd name="connsiteX906" fmla="*/ 207687 w 2331026"/>
              <a:gd name="connsiteY906" fmla="*/ 1102683 h 2191432"/>
              <a:gd name="connsiteX907" fmla="*/ 206045 w 2331026"/>
              <a:gd name="connsiteY907" fmla="*/ 940404 h 2191432"/>
              <a:gd name="connsiteX908" fmla="*/ 214257 w 2331026"/>
              <a:gd name="connsiteY908" fmla="*/ 936033 h 2191432"/>
              <a:gd name="connsiteX909" fmla="*/ 219185 w 2331026"/>
              <a:gd name="connsiteY909" fmla="*/ 944776 h 2191432"/>
              <a:gd name="connsiteX910" fmla="*/ 228269 w 2331026"/>
              <a:gd name="connsiteY910" fmla="*/ 1114354 h 2191432"/>
              <a:gd name="connsiteX911" fmla="*/ 247105 w 2331026"/>
              <a:gd name="connsiteY911" fmla="*/ 1163539 h 2191432"/>
              <a:gd name="connsiteX912" fmla="*/ 258774 w 2331026"/>
              <a:gd name="connsiteY912" fmla="*/ 1171746 h 2191432"/>
              <a:gd name="connsiteX913" fmla="*/ 288374 w 2331026"/>
              <a:gd name="connsiteY913" fmla="*/ 1216581 h 2191432"/>
              <a:gd name="connsiteX914" fmla="*/ 292376 w 2331026"/>
              <a:gd name="connsiteY914" fmla="*/ 1225514 h 2191432"/>
              <a:gd name="connsiteX915" fmla="*/ 314035 w 2331026"/>
              <a:gd name="connsiteY915" fmla="*/ 1246590 h 2191432"/>
              <a:gd name="connsiteX916" fmla="*/ 420657 w 2331026"/>
              <a:gd name="connsiteY916" fmla="*/ 1290096 h 2191432"/>
              <a:gd name="connsiteX917" fmla="*/ 495115 w 2331026"/>
              <a:gd name="connsiteY917" fmla="*/ 1311952 h 2191432"/>
              <a:gd name="connsiteX918" fmla="*/ 490735 w 2331026"/>
              <a:gd name="connsiteY918" fmla="*/ 1429973 h 2191432"/>
              <a:gd name="connsiteX919" fmla="*/ 665038 w 2331026"/>
              <a:gd name="connsiteY919" fmla="*/ 2041593 h 2191432"/>
              <a:gd name="connsiteX920" fmla="*/ 708880 w 2331026"/>
              <a:gd name="connsiteY920" fmla="*/ 2081877 h 2191432"/>
              <a:gd name="connsiteX921" fmla="*/ 733507 w 2331026"/>
              <a:gd name="connsiteY921" fmla="*/ 2113179 h 2191432"/>
              <a:gd name="connsiteX922" fmla="*/ 836740 w 2331026"/>
              <a:gd name="connsiteY922" fmla="*/ 2190553 h 2191432"/>
              <a:gd name="connsiteX923" fmla="*/ 464456 w 2331026"/>
              <a:gd name="connsiteY923" fmla="*/ 1491169 h 2191432"/>
              <a:gd name="connsiteX924" fmla="*/ 476500 w 2331026"/>
              <a:gd name="connsiteY924" fmla="*/ 1421231 h 2191432"/>
              <a:gd name="connsiteX925" fmla="*/ 479812 w 2331026"/>
              <a:gd name="connsiteY925" fmla="*/ 1378924 h 2191432"/>
              <a:gd name="connsiteX926" fmla="*/ 473651 w 2331026"/>
              <a:gd name="connsiteY926" fmla="*/ 1373789 h 2191432"/>
              <a:gd name="connsiteX927" fmla="*/ 460554 w 2331026"/>
              <a:gd name="connsiteY927" fmla="*/ 1330133 h 2191432"/>
              <a:gd name="connsiteX928" fmla="*/ 473651 w 2331026"/>
              <a:gd name="connsiteY928" fmla="*/ 1325767 h 2191432"/>
              <a:gd name="connsiteX929" fmla="*/ 481671 w 2331026"/>
              <a:gd name="connsiteY929" fmla="*/ 1355175 h 2191432"/>
              <a:gd name="connsiteX930" fmla="*/ 481975 w 2331026"/>
              <a:gd name="connsiteY930" fmla="*/ 1351292 h 2191432"/>
              <a:gd name="connsiteX931" fmla="*/ 429417 w 2331026"/>
              <a:gd name="connsiteY931" fmla="*/ 1307581 h 2191432"/>
              <a:gd name="connsiteX932" fmla="*/ 372907 w 2331026"/>
              <a:gd name="connsiteY932" fmla="*/ 1293366 h 2191432"/>
              <a:gd name="connsiteX933" fmla="*/ 365525 w 2331026"/>
              <a:gd name="connsiteY933" fmla="*/ 1289948 h 2191432"/>
              <a:gd name="connsiteX934" fmla="*/ 373497 w 2331026"/>
              <a:gd name="connsiteY934" fmla="*/ 1315383 h 2191432"/>
              <a:gd name="connsiteX935" fmla="*/ 375853 w 2331026"/>
              <a:gd name="connsiteY935" fmla="*/ 1331437 h 2191432"/>
              <a:gd name="connsiteX936" fmla="*/ 375028 w 2331026"/>
              <a:gd name="connsiteY936" fmla="*/ 1336132 h 2191432"/>
              <a:gd name="connsiteX937" fmla="*/ 376628 w 2331026"/>
              <a:gd name="connsiteY937" fmla="*/ 1337414 h 2191432"/>
              <a:gd name="connsiteX938" fmla="*/ 395678 w 2331026"/>
              <a:gd name="connsiteY938" fmla="*/ 1346030 h 2191432"/>
              <a:gd name="connsiteX939" fmla="*/ 386338 w 2331026"/>
              <a:gd name="connsiteY939" fmla="*/ 1307978 h 2191432"/>
              <a:gd name="connsiteX940" fmla="*/ 399265 w 2331026"/>
              <a:gd name="connsiteY940" fmla="*/ 1303589 h 2191432"/>
              <a:gd name="connsiteX941" fmla="*/ 407883 w 2331026"/>
              <a:gd name="connsiteY941" fmla="*/ 1329923 h 2191432"/>
              <a:gd name="connsiteX942" fmla="*/ 416190 w 2331026"/>
              <a:gd name="connsiteY942" fmla="*/ 1355306 h 2191432"/>
              <a:gd name="connsiteX943" fmla="*/ 464883 w 2331026"/>
              <a:gd name="connsiteY943" fmla="*/ 1377328 h 2191432"/>
              <a:gd name="connsiteX944" fmla="*/ 460497 w 2331026"/>
              <a:gd name="connsiteY944" fmla="*/ 1394824 h 2191432"/>
              <a:gd name="connsiteX945" fmla="*/ 379369 w 2331026"/>
              <a:gd name="connsiteY945" fmla="*/ 1358191 h 2191432"/>
              <a:gd name="connsiteX946" fmla="*/ 367548 w 2331026"/>
              <a:gd name="connsiteY946" fmla="*/ 1350366 h 2191432"/>
              <a:gd name="connsiteX947" fmla="*/ 363263 w 2331026"/>
              <a:gd name="connsiteY947" fmla="*/ 1352314 h 2191432"/>
              <a:gd name="connsiteX948" fmla="*/ 360948 w 2331026"/>
              <a:gd name="connsiteY948" fmla="*/ 1345996 h 2191432"/>
              <a:gd name="connsiteX949" fmla="*/ 340861 w 2331026"/>
              <a:gd name="connsiteY949" fmla="*/ 1332699 h 2191432"/>
              <a:gd name="connsiteX950" fmla="*/ 311397 w 2331026"/>
              <a:gd name="connsiteY950" fmla="*/ 1298595 h 2191432"/>
              <a:gd name="connsiteX951" fmla="*/ 291115 w 2331026"/>
              <a:gd name="connsiteY951" fmla="*/ 1256016 h 2191432"/>
              <a:gd name="connsiteX952" fmla="*/ 283541 w 2331026"/>
              <a:gd name="connsiteY952" fmla="*/ 1240268 h 2191432"/>
              <a:gd name="connsiteX953" fmla="*/ 237431 w 2331026"/>
              <a:gd name="connsiteY953" fmla="*/ 1180236 h 2191432"/>
              <a:gd name="connsiteX954" fmla="*/ 222424 w 2331026"/>
              <a:gd name="connsiteY954" fmla="*/ 1173788 h 2191432"/>
              <a:gd name="connsiteX955" fmla="*/ 197380 w 2331026"/>
              <a:gd name="connsiteY955" fmla="*/ 1171746 h 2191432"/>
              <a:gd name="connsiteX956" fmla="*/ 70207 w 2331026"/>
              <a:gd name="connsiteY956" fmla="*/ 1128006 h 2191432"/>
              <a:gd name="connsiteX957" fmla="*/ 42799 w 2331026"/>
              <a:gd name="connsiteY957" fmla="*/ 1063488 h 2191432"/>
              <a:gd name="connsiteX958" fmla="*/ 41765 w 2331026"/>
              <a:gd name="connsiteY958" fmla="*/ 1046924 h 2191432"/>
              <a:gd name="connsiteX959" fmla="*/ 10869 w 2331026"/>
              <a:gd name="connsiteY959" fmla="*/ 976671 h 2191432"/>
              <a:gd name="connsiteX960" fmla="*/ 193 w 2331026"/>
              <a:gd name="connsiteY960" fmla="*/ 883579 h 2191432"/>
              <a:gd name="connsiteX961" fmla="*/ 87790 w 2331026"/>
              <a:gd name="connsiteY961" fmla="*/ 695620 h 2191432"/>
              <a:gd name="connsiteX962" fmla="*/ 184146 w 2331026"/>
              <a:gd name="connsiteY962" fmla="*/ 656279 h 2191432"/>
              <a:gd name="connsiteX963" fmla="*/ 223564 w 2331026"/>
              <a:gd name="connsiteY963" fmla="*/ 612568 h 2191432"/>
              <a:gd name="connsiteX964" fmla="*/ 184146 w 2331026"/>
              <a:gd name="connsiteY964" fmla="*/ 512031 h 2191432"/>
              <a:gd name="connsiteX965" fmla="*/ 608990 w 2331026"/>
              <a:gd name="connsiteY965" fmla="*/ 607 h 219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</a:cxnLst>
            <a:rect l="l" t="t" r="r" b="b"/>
            <a:pathLst>
              <a:path w="2331026" h="2191432">
                <a:moveTo>
                  <a:pt x="841120" y="2177440"/>
                </a:moveTo>
                <a:cubicBezTo>
                  <a:pt x="849880" y="2181811"/>
                  <a:pt x="845500" y="2194924"/>
                  <a:pt x="836740" y="2190553"/>
                </a:cubicBezTo>
                <a:cubicBezTo>
                  <a:pt x="836740" y="2186182"/>
                  <a:pt x="841120" y="2181811"/>
                  <a:pt x="841120" y="2177440"/>
                </a:cubicBezTo>
                <a:close/>
                <a:moveTo>
                  <a:pt x="748801" y="2051595"/>
                </a:moveTo>
                <a:cubicBezTo>
                  <a:pt x="788437" y="2064522"/>
                  <a:pt x="823669" y="2077449"/>
                  <a:pt x="863306" y="2086067"/>
                </a:cubicBezTo>
                <a:cubicBezTo>
                  <a:pt x="872114" y="2086067"/>
                  <a:pt x="872114" y="2094684"/>
                  <a:pt x="867710" y="2098993"/>
                </a:cubicBezTo>
                <a:cubicBezTo>
                  <a:pt x="867710" y="2098993"/>
                  <a:pt x="863306" y="2098993"/>
                  <a:pt x="863306" y="2103302"/>
                </a:cubicBezTo>
                <a:cubicBezTo>
                  <a:pt x="858901" y="2105457"/>
                  <a:pt x="854497" y="2104379"/>
                  <a:pt x="852295" y="2101686"/>
                </a:cubicBezTo>
                <a:lnTo>
                  <a:pt x="853107" y="2097519"/>
                </a:lnTo>
                <a:lnTo>
                  <a:pt x="858901" y="2098993"/>
                </a:lnTo>
                <a:cubicBezTo>
                  <a:pt x="858901" y="2094684"/>
                  <a:pt x="858901" y="2090376"/>
                  <a:pt x="858901" y="2086067"/>
                </a:cubicBezTo>
                <a:cubicBezTo>
                  <a:pt x="854497" y="2090376"/>
                  <a:pt x="854497" y="2090376"/>
                  <a:pt x="854497" y="2090376"/>
                </a:cubicBezTo>
                <a:lnTo>
                  <a:pt x="853107" y="2097519"/>
                </a:lnTo>
                <a:lnTo>
                  <a:pt x="803851" y="2084989"/>
                </a:lnTo>
                <a:cubicBezTo>
                  <a:pt x="785134" y="2079603"/>
                  <a:pt x="766417" y="2073140"/>
                  <a:pt x="748801" y="2064522"/>
                </a:cubicBezTo>
                <a:cubicBezTo>
                  <a:pt x="735589" y="2064522"/>
                  <a:pt x="739993" y="2047286"/>
                  <a:pt x="748801" y="2051595"/>
                </a:cubicBezTo>
                <a:close/>
                <a:moveTo>
                  <a:pt x="701117" y="1972340"/>
                </a:moveTo>
                <a:cubicBezTo>
                  <a:pt x="753732" y="1985625"/>
                  <a:pt x="823884" y="1994481"/>
                  <a:pt x="867729" y="2034336"/>
                </a:cubicBezTo>
                <a:cubicBezTo>
                  <a:pt x="872114" y="2043193"/>
                  <a:pt x="863345" y="2052049"/>
                  <a:pt x="854576" y="2047621"/>
                </a:cubicBezTo>
                <a:cubicBezTo>
                  <a:pt x="815115" y="2007766"/>
                  <a:pt x="749347" y="1998909"/>
                  <a:pt x="696733" y="1985625"/>
                </a:cubicBezTo>
                <a:cubicBezTo>
                  <a:pt x="687964" y="1981196"/>
                  <a:pt x="692348" y="1967911"/>
                  <a:pt x="701117" y="1972340"/>
                </a:cubicBezTo>
                <a:close/>
                <a:moveTo>
                  <a:pt x="681759" y="1921391"/>
                </a:moveTo>
                <a:cubicBezTo>
                  <a:pt x="683681" y="1921254"/>
                  <a:pt x="685877" y="1922073"/>
                  <a:pt x="688074" y="1924256"/>
                </a:cubicBezTo>
                <a:cubicBezTo>
                  <a:pt x="714434" y="1941718"/>
                  <a:pt x="740794" y="1959181"/>
                  <a:pt x="771547" y="1967912"/>
                </a:cubicBezTo>
                <a:cubicBezTo>
                  <a:pt x="797907" y="1976643"/>
                  <a:pt x="824267" y="1976643"/>
                  <a:pt x="850627" y="1985375"/>
                </a:cubicBezTo>
                <a:cubicBezTo>
                  <a:pt x="859414" y="1985375"/>
                  <a:pt x="855020" y="2002837"/>
                  <a:pt x="846234" y="1998472"/>
                </a:cubicBezTo>
                <a:cubicBezTo>
                  <a:pt x="815480" y="1989740"/>
                  <a:pt x="789120" y="1989740"/>
                  <a:pt x="758367" y="1981009"/>
                </a:cubicBezTo>
                <a:cubicBezTo>
                  <a:pt x="732007" y="1967912"/>
                  <a:pt x="705647" y="1950449"/>
                  <a:pt x="679287" y="1937352"/>
                </a:cubicBezTo>
                <a:cubicBezTo>
                  <a:pt x="672697" y="1930804"/>
                  <a:pt x="675992" y="1921800"/>
                  <a:pt x="681759" y="1921391"/>
                </a:cubicBezTo>
                <a:close/>
                <a:moveTo>
                  <a:pt x="1112596" y="1618188"/>
                </a:moveTo>
                <a:lnTo>
                  <a:pt x="1114308" y="1623857"/>
                </a:lnTo>
                <a:lnTo>
                  <a:pt x="1127077" y="1626074"/>
                </a:lnTo>
                <a:lnTo>
                  <a:pt x="1126295" y="1618528"/>
                </a:lnTo>
                <a:lnTo>
                  <a:pt x="1119648" y="1618889"/>
                </a:lnTo>
                <a:close/>
                <a:moveTo>
                  <a:pt x="1089291" y="1615873"/>
                </a:moveTo>
                <a:lnTo>
                  <a:pt x="1091485" y="1622630"/>
                </a:lnTo>
                <a:lnTo>
                  <a:pt x="1091492" y="1622689"/>
                </a:lnTo>
                <a:lnTo>
                  <a:pt x="1099585" y="1622809"/>
                </a:lnTo>
                <a:lnTo>
                  <a:pt x="1097745" y="1616713"/>
                </a:lnTo>
                <a:close/>
                <a:moveTo>
                  <a:pt x="1046067" y="1611282"/>
                </a:moveTo>
                <a:lnTo>
                  <a:pt x="1047243" y="1622253"/>
                </a:lnTo>
                <a:lnTo>
                  <a:pt x="1048820" y="1622060"/>
                </a:lnTo>
                <a:lnTo>
                  <a:pt x="1076702" y="1622471"/>
                </a:lnTo>
                <a:lnTo>
                  <a:pt x="1074144" y="1614368"/>
                </a:lnTo>
                <a:lnTo>
                  <a:pt x="1047530" y="1611724"/>
                </a:lnTo>
                <a:close/>
                <a:moveTo>
                  <a:pt x="1017098" y="1602542"/>
                </a:moveTo>
                <a:lnTo>
                  <a:pt x="1019421" y="1625653"/>
                </a:lnTo>
                <a:lnTo>
                  <a:pt x="1033616" y="1623918"/>
                </a:lnTo>
                <a:lnTo>
                  <a:pt x="1030335" y="1613712"/>
                </a:lnTo>
                <a:lnTo>
                  <a:pt x="1029122" y="1606170"/>
                </a:lnTo>
                <a:close/>
                <a:moveTo>
                  <a:pt x="1516593" y="1601889"/>
                </a:moveTo>
                <a:lnTo>
                  <a:pt x="1520911" y="1613466"/>
                </a:lnTo>
                <a:cubicBezTo>
                  <a:pt x="1516515" y="1609088"/>
                  <a:pt x="1516515" y="1609088"/>
                  <a:pt x="1516515" y="1604711"/>
                </a:cubicBezTo>
                <a:close/>
                <a:moveTo>
                  <a:pt x="1320219" y="1589723"/>
                </a:moveTo>
                <a:lnTo>
                  <a:pt x="1305928" y="1594984"/>
                </a:lnTo>
                <a:cubicBezTo>
                  <a:pt x="1275816" y="1603726"/>
                  <a:pt x="1244063" y="1609190"/>
                  <a:pt x="1217784" y="1613561"/>
                </a:cubicBezTo>
                <a:lnTo>
                  <a:pt x="1141189" y="1617719"/>
                </a:lnTo>
                <a:lnTo>
                  <a:pt x="1143843" y="1628984"/>
                </a:lnTo>
                <a:lnTo>
                  <a:pt x="1187860" y="1636623"/>
                </a:lnTo>
                <a:lnTo>
                  <a:pt x="1200607" y="1637242"/>
                </a:lnTo>
                <a:lnTo>
                  <a:pt x="1200408" y="1636283"/>
                </a:lnTo>
                <a:cubicBezTo>
                  <a:pt x="1195963" y="1627710"/>
                  <a:pt x="1213743" y="1623424"/>
                  <a:pt x="1213743" y="1631997"/>
                </a:cubicBezTo>
                <a:lnTo>
                  <a:pt x="1214769" y="1637931"/>
                </a:lnTo>
                <a:lnTo>
                  <a:pt x="1266647" y="1640452"/>
                </a:lnTo>
                <a:lnTo>
                  <a:pt x="1273155" y="1639909"/>
                </a:lnTo>
                <a:lnTo>
                  <a:pt x="1262184" y="1614188"/>
                </a:lnTo>
                <a:cubicBezTo>
                  <a:pt x="1260029" y="1609858"/>
                  <a:pt x="1263261" y="1606611"/>
                  <a:pt x="1267570" y="1605529"/>
                </a:cubicBezTo>
                <a:cubicBezTo>
                  <a:pt x="1271879" y="1604446"/>
                  <a:pt x="1277265" y="1605529"/>
                  <a:pt x="1279420" y="1609858"/>
                </a:cubicBezTo>
                <a:lnTo>
                  <a:pt x="1287623" y="1638704"/>
                </a:lnTo>
                <a:lnTo>
                  <a:pt x="1319173" y="1636076"/>
                </a:lnTo>
                <a:lnTo>
                  <a:pt x="1321294" y="1635899"/>
                </a:lnTo>
                <a:lnTo>
                  <a:pt x="1315025" y="1596903"/>
                </a:lnTo>
                <a:close/>
                <a:moveTo>
                  <a:pt x="1161831" y="1588499"/>
                </a:moveTo>
                <a:cubicBezTo>
                  <a:pt x="1170563" y="1588499"/>
                  <a:pt x="1170563" y="1601199"/>
                  <a:pt x="1161831" y="1601199"/>
                </a:cubicBezTo>
                <a:cubicBezTo>
                  <a:pt x="1153100" y="1601199"/>
                  <a:pt x="1153100" y="1588499"/>
                  <a:pt x="1161831" y="1588499"/>
                </a:cubicBezTo>
                <a:close/>
                <a:moveTo>
                  <a:pt x="1231523" y="1578974"/>
                </a:moveTo>
                <a:cubicBezTo>
                  <a:pt x="1240413" y="1578974"/>
                  <a:pt x="1240413" y="1591674"/>
                  <a:pt x="1231523" y="1591674"/>
                </a:cubicBezTo>
                <a:cubicBezTo>
                  <a:pt x="1218188" y="1591674"/>
                  <a:pt x="1218188" y="1578974"/>
                  <a:pt x="1231523" y="1578974"/>
                </a:cubicBezTo>
                <a:close/>
                <a:moveTo>
                  <a:pt x="1728493" y="1576459"/>
                </a:moveTo>
                <a:lnTo>
                  <a:pt x="1738193" y="1602786"/>
                </a:lnTo>
                <a:lnTo>
                  <a:pt x="1741943" y="1625180"/>
                </a:lnTo>
                <a:lnTo>
                  <a:pt x="1774391" y="1627325"/>
                </a:lnTo>
                <a:lnTo>
                  <a:pt x="1784160" y="1628779"/>
                </a:lnTo>
                <a:lnTo>
                  <a:pt x="1755658" y="1580682"/>
                </a:lnTo>
                <a:lnTo>
                  <a:pt x="1742268" y="1580231"/>
                </a:lnTo>
                <a:close/>
                <a:moveTo>
                  <a:pt x="935003" y="1575666"/>
                </a:moveTo>
                <a:lnTo>
                  <a:pt x="946727" y="1627657"/>
                </a:lnTo>
                <a:lnTo>
                  <a:pt x="945685" y="1629345"/>
                </a:lnTo>
                <a:lnTo>
                  <a:pt x="974488" y="1628381"/>
                </a:lnTo>
                <a:lnTo>
                  <a:pt x="968498" y="1601426"/>
                </a:lnTo>
                <a:cubicBezTo>
                  <a:pt x="964189" y="1592808"/>
                  <a:pt x="977116" y="1588499"/>
                  <a:pt x="981425" y="1597117"/>
                </a:cubicBezTo>
                <a:lnTo>
                  <a:pt x="988270" y="1627919"/>
                </a:lnTo>
                <a:lnTo>
                  <a:pt x="1004869" y="1627364"/>
                </a:lnTo>
                <a:lnTo>
                  <a:pt x="1005226" y="1622631"/>
                </a:lnTo>
                <a:cubicBezTo>
                  <a:pt x="1004671" y="1614891"/>
                  <a:pt x="1003559" y="1607152"/>
                  <a:pt x="1003559" y="1600519"/>
                </a:cubicBezTo>
                <a:lnTo>
                  <a:pt x="1003645" y="1598483"/>
                </a:lnTo>
                <a:lnTo>
                  <a:pt x="944223" y="1580554"/>
                </a:lnTo>
                <a:close/>
                <a:moveTo>
                  <a:pt x="2063690" y="1570639"/>
                </a:moveTo>
                <a:cubicBezTo>
                  <a:pt x="2063690" y="1570639"/>
                  <a:pt x="2063690" y="1570639"/>
                  <a:pt x="2068135" y="1570639"/>
                </a:cubicBezTo>
                <a:lnTo>
                  <a:pt x="2065913" y="1572822"/>
                </a:lnTo>
                <a:close/>
                <a:moveTo>
                  <a:pt x="1953922" y="1560123"/>
                </a:moveTo>
                <a:cubicBezTo>
                  <a:pt x="1957169" y="1557940"/>
                  <a:pt x="1962581" y="1557940"/>
                  <a:pt x="1966911" y="1562305"/>
                </a:cubicBezTo>
                <a:cubicBezTo>
                  <a:pt x="1975570" y="1575402"/>
                  <a:pt x="1984229" y="1592865"/>
                  <a:pt x="1988558" y="1605962"/>
                </a:cubicBezTo>
                <a:cubicBezTo>
                  <a:pt x="1992888" y="1614693"/>
                  <a:pt x="1984229" y="1623424"/>
                  <a:pt x="1975570" y="1614693"/>
                </a:cubicBezTo>
                <a:cubicBezTo>
                  <a:pt x="1971240" y="1601596"/>
                  <a:pt x="1962581" y="1584134"/>
                  <a:pt x="1953922" y="1571037"/>
                </a:cubicBezTo>
                <a:cubicBezTo>
                  <a:pt x="1949592" y="1566671"/>
                  <a:pt x="1950675" y="1562305"/>
                  <a:pt x="1953922" y="1560123"/>
                </a:cubicBezTo>
                <a:close/>
                <a:moveTo>
                  <a:pt x="1901606" y="1531349"/>
                </a:moveTo>
                <a:cubicBezTo>
                  <a:pt x="1910338" y="1531349"/>
                  <a:pt x="1910338" y="1548812"/>
                  <a:pt x="1901606" y="1548812"/>
                </a:cubicBezTo>
                <a:cubicBezTo>
                  <a:pt x="1892875" y="1548812"/>
                  <a:pt x="1892875" y="1531349"/>
                  <a:pt x="1901606" y="1531349"/>
                </a:cubicBezTo>
                <a:close/>
                <a:moveTo>
                  <a:pt x="1835725" y="1531349"/>
                </a:moveTo>
                <a:cubicBezTo>
                  <a:pt x="1845250" y="1531349"/>
                  <a:pt x="1845250" y="1548812"/>
                  <a:pt x="1835725" y="1548812"/>
                </a:cubicBezTo>
                <a:cubicBezTo>
                  <a:pt x="1826200" y="1548812"/>
                  <a:pt x="1826200" y="1531349"/>
                  <a:pt x="1835725" y="1531349"/>
                </a:cubicBezTo>
                <a:close/>
                <a:moveTo>
                  <a:pt x="1589204" y="1523458"/>
                </a:moveTo>
                <a:lnTo>
                  <a:pt x="1602463" y="1555906"/>
                </a:lnTo>
                <a:cubicBezTo>
                  <a:pt x="1609011" y="1572823"/>
                  <a:pt x="1614468" y="1590285"/>
                  <a:pt x="1616651" y="1609931"/>
                </a:cubicBezTo>
                <a:lnTo>
                  <a:pt x="1616210" y="1610372"/>
                </a:lnTo>
                <a:lnTo>
                  <a:pt x="1645770" y="1616476"/>
                </a:lnTo>
                <a:lnTo>
                  <a:pt x="1647342" y="1609220"/>
                </a:lnTo>
                <a:cubicBezTo>
                  <a:pt x="1643108" y="1609220"/>
                  <a:pt x="1647342" y="1609220"/>
                  <a:pt x="1643108" y="1604875"/>
                </a:cubicBezTo>
                <a:cubicBezTo>
                  <a:pt x="1643108" y="1604875"/>
                  <a:pt x="1643108" y="1600531"/>
                  <a:pt x="1643108" y="1596186"/>
                </a:cubicBezTo>
                <a:cubicBezTo>
                  <a:pt x="1643108" y="1591841"/>
                  <a:pt x="1638875" y="1587496"/>
                  <a:pt x="1638875" y="1583152"/>
                </a:cubicBezTo>
                <a:cubicBezTo>
                  <a:pt x="1634642" y="1574462"/>
                  <a:pt x="1630408" y="1565773"/>
                  <a:pt x="1626175" y="1557083"/>
                </a:cubicBezTo>
                <a:cubicBezTo>
                  <a:pt x="1626175" y="1552739"/>
                  <a:pt x="1629350" y="1549480"/>
                  <a:pt x="1632525" y="1548394"/>
                </a:cubicBezTo>
                <a:cubicBezTo>
                  <a:pt x="1635700" y="1547308"/>
                  <a:pt x="1638875" y="1548394"/>
                  <a:pt x="1638875" y="1552739"/>
                </a:cubicBezTo>
                <a:cubicBezTo>
                  <a:pt x="1647342" y="1565773"/>
                  <a:pt x="1651575" y="1578807"/>
                  <a:pt x="1655808" y="1591841"/>
                </a:cubicBezTo>
                <a:cubicBezTo>
                  <a:pt x="1657925" y="1596186"/>
                  <a:pt x="1660042" y="1601617"/>
                  <a:pt x="1660571" y="1607048"/>
                </a:cubicBezTo>
                <a:lnTo>
                  <a:pt x="1656898" y="1618774"/>
                </a:lnTo>
                <a:lnTo>
                  <a:pt x="1663869" y="1620214"/>
                </a:lnTo>
                <a:cubicBezTo>
                  <a:pt x="1681377" y="1622128"/>
                  <a:pt x="1699159" y="1622812"/>
                  <a:pt x="1717488" y="1623564"/>
                </a:cubicBezTo>
                <a:lnTo>
                  <a:pt x="1723734" y="1623977"/>
                </a:lnTo>
                <a:lnTo>
                  <a:pt x="1713091" y="1574545"/>
                </a:lnTo>
                <a:lnTo>
                  <a:pt x="1713174" y="1572264"/>
                </a:lnTo>
                <a:lnTo>
                  <a:pt x="1678758" y="1562839"/>
                </a:lnTo>
                <a:lnTo>
                  <a:pt x="1686748" y="1584679"/>
                </a:lnTo>
                <a:cubicBezTo>
                  <a:pt x="1689476" y="1592865"/>
                  <a:pt x="1691659" y="1601596"/>
                  <a:pt x="1691659" y="1610327"/>
                </a:cubicBezTo>
                <a:cubicBezTo>
                  <a:pt x="1696025" y="1619059"/>
                  <a:pt x="1678562" y="1623424"/>
                  <a:pt x="1678562" y="1614693"/>
                </a:cubicBezTo>
                <a:cubicBezTo>
                  <a:pt x="1674197" y="1597230"/>
                  <a:pt x="1669831" y="1584134"/>
                  <a:pt x="1665466" y="1566671"/>
                </a:cubicBezTo>
                <a:lnTo>
                  <a:pt x="1666798" y="1559563"/>
                </a:lnTo>
                <a:lnTo>
                  <a:pt x="1656724" y="1556805"/>
                </a:lnTo>
                <a:close/>
                <a:moveTo>
                  <a:pt x="1871285" y="1513886"/>
                </a:moveTo>
                <a:cubicBezTo>
                  <a:pt x="1880175" y="1513886"/>
                  <a:pt x="1880175" y="1526586"/>
                  <a:pt x="1871285" y="1526586"/>
                </a:cubicBezTo>
                <a:cubicBezTo>
                  <a:pt x="1857950" y="1526586"/>
                  <a:pt x="1857950" y="1513886"/>
                  <a:pt x="1871285" y="1513886"/>
                </a:cubicBezTo>
                <a:close/>
                <a:moveTo>
                  <a:pt x="2000872" y="1507490"/>
                </a:moveTo>
                <a:lnTo>
                  <a:pt x="1993423" y="1514869"/>
                </a:lnTo>
                <a:cubicBezTo>
                  <a:pt x="1968650" y="1533515"/>
                  <a:pt x="1941550" y="1549087"/>
                  <a:pt x="1914176" y="1561108"/>
                </a:cubicBezTo>
                <a:cubicBezTo>
                  <a:pt x="1886802" y="1573128"/>
                  <a:pt x="1858333" y="1580231"/>
                  <a:pt x="1829454" y="1583168"/>
                </a:cubicBezTo>
                <a:lnTo>
                  <a:pt x="1773489" y="1581283"/>
                </a:lnTo>
                <a:lnTo>
                  <a:pt x="1786910" y="1604771"/>
                </a:lnTo>
                <a:lnTo>
                  <a:pt x="1802161" y="1631459"/>
                </a:lnTo>
                <a:lnTo>
                  <a:pt x="1868837" y="1641387"/>
                </a:lnTo>
                <a:lnTo>
                  <a:pt x="1849616" y="1609212"/>
                </a:lnTo>
                <a:cubicBezTo>
                  <a:pt x="1847433" y="1604828"/>
                  <a:pt x="1849616" y="1600443"/>
                  <a:pt x="1852890" y="1598251"/>
                </a:cubicBezTo>
                <a:cubicBezTo>
                  <a:pt x="1856164" y="1596059"/>
                  <a:pt x="1860530" y="1596059"/>
                  <a:pt x="1862712" y="1600443"/>
                </a:cubicBezTo>
                <a:cubicBezTo>
                  <a:pt x="1871444" y="1613597"/>
                  <a:pt x="1880175" y="1626750"/>
                  <a:pt x="1884541" y="1639904"/>
                </a:cubicBezTo>
                <a:lnTo>
                  <a:pt x="1885962" y="1642759"/>
                </a:lnTo>
                <a:lnTo>
                  <a:pt x="1927042" y="1643323"/>
                </a:lnTo>
                <a:lnTo>
                  <a:pt x="1936601" y="1641230"/>
                </a:lnTo>
                <a:lnTo>
                  <a:pt x="1928555" y="1617562"/>
                </a:lnTo>
                <a:cubicBezTo>
                  <a:pt x="1920419" y="1602176"/>
                  <a:pt x="1910656" y="1587888"/>
                  <a:pt x="1901977" y="1574700"/>
                </a:cubicBezTo>
                <a:cubicBezTo>
                  <a:pt x="1899808" y="1570304"/>
                  <a:pt x="1901977" y="1567006"/>
                  <a:pt x="1905232" y="1565358"/>
                </a:cubicBezTo>
                <a:cubicBezTo>
                  <a:pt x="1908486" y="1563709"/>
                  <a:pt x="1912825" y="1563709"/>
                  <a:pt x="1914995" y="1565907"/>
                </a:cubicBezTo>
                <a:cubicBezTo>
                  <a:pt x="1928012" y="1588987"/>
                  <a:pt x="1945912" y="1612067"/>
                  <a:pt x="1955878" y="1637001"/>
                </a:cubicBezTo>
                <a:lnTo>
                  <a:pt x="1955880" y="1637007"/>
                </a:lnTo>
                <a:lnTo>
                  <a:pt x="1980114" y="1631700"/>
                </a:lnTo>
                <a:lnTo>
                  <a:pt x="2024904" y="1610216"/>
                </a:lnTo>
                <a:lnTo>
                  <a:pt x="2012533" y="1557338"/>
                </a:lnTo>
                <a:close/>
                <a:moveTo>
                  <a:pt x="756672" y="1497781"/>
                </a:moveTo>
                <a:lnTo>
                  <a:pt x="758766" y="1513135"/>
                </a:lnTo>
                <a:lnTo>
                  <a:pt x="764969" y="1509092"/>
                </a:lnTo>
                <a:close/>
                <a:moveTo>
                  <a:pt x="706959" y="1476987"/>
                </a:moveTo>
                <a:lnTo>
                  <a:pt x="706381" y="1478551"/>
                </a:lnTo>
                <a:lnTo>
                  <a:pt x="704107" y="1487039"/>
                </a:lnTo>
                <a:lnTo>
                  <a:pt x="705304" y="1495631"/>
                </a:lnTo>
                <a:cubicBezTo>
                  <a:pt x="709701" y="1491265"/>
                  <a:pt x="714097" y="1491265"/>
                  <a:pt x="718493" y="1491265"/>
                </a:cubicBezTo>
                <a:cubicBezTo>
                  <a:pt x="718493" y="1486900"/>
                  <a:pt x="714097" y="1482534"/>
                  <a:pt x="714097" y="1478168"/>
                </a:cubicBezTo>
                <a:close/>
                <a:moveTo>
                  <a:pt x="2036237" y="1472453"/>
                </a:moveTo>
                <a:lnTo>
                  <a:pt x="2012486" y="1495984"/>
                </a:lnTo>
                <a:lnTo>
                  <a:pt x="2027268" y="1553528"/>
                </a:lnTo>
                <a:lnTo>
                  <a:pt x="2036835" y="1602002"/>
                </a:lnTo>
                <a:lnTo>
                  <a:pt x="2062093" y="1582952"/>
                </a:lnTo>
                <a:lnTo>
                  <a:pt x="2054800" y="1579371"/>
                </a:lnTo>
                <a:cubicBezTo>
                  <a:pt x="2054800" y="1575005"/>
                  <a:pt x="2054800" y="1570639"/>
                  <a:pt x="2054800" y="1566274"/>
                </a:cubicBezTo>
                <a:lnTo>
                  <a:pt x="2056293" y="1564319"/>
                </a:lnTo>
                <a:lnTo>
                  <a:pt x="2059245" y="1579371"/>
                </a:lnTo>
                <a:lnTo>
                  <a:pt x="2065913" y="1572822"/>
                </a:lnTo>
                <a:lnTo>
                  <a:pt x="2068135" y="1575005"/>
                </a:lnTo>
                <a:lnTo>
                  <a:pt x="2068135" y="1570639"/>
                </a:lnTo>
                <a:lnTo>
                  <a:pt x="2068135" y="1561908"/>
                </a:lnTo>
                <a:cubicBezTo>
                  <a:pt x="2068135" y="1557542"/>
                  <a:pt x="2064801" y="1556451"/>
                  <a:pt x="2061468" y="1557542"/>
                </a:cubicBezTo>
                <a:lnTo>
                  <a:pt x="2056293" y="1564319"/>
                </a:lnTo>
                <a:lnTo>
                  <a:pt x="2047577" y="1519889"/>
                </a:lnTo>
                <a:close/>
                <a:moveTo>
                  <a:pt x="1490549" y="1465142"/>
                </a:moveTo>
                <a:cubicBezTo>
                  <a:pt x="1483980" y="1464069"/>
                  <a:pt x="1477413" y="1464192"/>
                  <a:pt x="1470922" y="1465926"/>
                </a:cubicBezTo>
                <a:cubicBezTo>
                  <a:pt x="1462267" y="1468238"/>
                  <a:pt x="1453747" y="1473411"/>
                  <a:pt x="1445535" y="1482427"/>
                </a:cubicBezTo>
                <a:cubicBezTo>
                  <a:pt x="1423635" y="1508654"/>
                  <a:pt x="1406116" y="1534881"/>
                  <a:pt x="1384217" y="1556736"/>
                </a:cubicBezTo>
                <a:cubicBezTo>
                  <a:pt x="1374362" y="1565479"/>
                  <a:pt x="1362318" y="1572855"/>
                  <a:pt x="1348973" y="1579139"/>
                </a:cubicBezTo>
                <a:lnTo>
                  <a:pt x="1322482" y="1588890"/>
                </a:lnTo>
                <a:lnTo>
                  <a:pt x="1327725" y="1592514"/>
                </a:lnTo>
                <a:cubicBezTo>
                  <a:pt x="1329842" y="1601292"/>
                  <a:pt x="1333017" y="1611167"/>
                  <a:pt x="1335662" y="1621043"/>
                </a:cubicBezTo>
                <a:lnTo>
                  <a:pt x="1337911" y="1634515"/>
                </a:lnTo>
                <a:lnTo>
                  <a:pt x="1362796" y="1632442"/>
                </a:lnTo>
                <a:lnTo>
                  <a:pt x="1362424" y="1632094"/>
                </a:lnTo>
                <a:cubicBezTo>
                  <a:pt x="1358115" y="1623302"/>
                  <a:pt x="1353806" y="1610113"/>
                  <a:pt x="1349497" y="1596925"/>
                </a:cubicBezTo>
                <a:cubicBezTo>
                  <a:pt x="1347342" y="1592528"/>
                  <a:pt x="1350574" y="1589231"/>
                  <a:pt x="1354345" y="1588132"/>
                </a:cubicBezTo>
                <a:cubicBezTo>
                  <a:pt x="1358115" y="1587033"/>
                  <a:pt x="1362424" y="1588132"/>
                  <a:pt x="1362424" y="1592528"/>
                </a:cubicBezTo>
                <a:cubicBezTo>
                  <a:pt x="1366733" y="1605717"/>
                  <a:pt x="1371042" y="1618905"/>
                  <a:pt x="1375351" y="1627698"/>
                </a:cubicBezTo>
                <a:lnTo>
                  <a:pt x="1372846" y="1631745"/>
                </a:lnTo>
                <a:lnTo>
                  <a:pt x="1405685" y="1633017"/>
                </a:lnTo>
                <a:lnTo>
                  <a:pt x="1403018" y="1607351"/>
                </a:lnTo>
                <a:cubicBezTo>
                  <a:pt x="1399617" y="1596436"/>
                  <a:pt x="1395081" y="1585522"/>
                  <a:pt x="1392813" y="1574608"/>
                </a:cubicBezTo>
                <a:cubicBezTo>
                  <a:pt x="1392813" y="1570242"/>
                  <a:pt x="1396215" y="1566968"/>
                  <a:pt x="1399617" y="1565877"/>
                </a:cubicBezTo>
                <a:cubicBezTo>
                  <a:pt x="1403018" y="1564785"/>
                  <a:pt x="1406420" y="1565877"/>
                  <a:pt x="1406420" y="1570242"/>
                </a:cubicBezTo>
                <a:cubicBezTo>
                  <a:pt x="1410956" y="1581157"/>
                  <a:pt x="1415492" y="1593162"/>
                  <a:pt x="1418326" y="1605713"/>
                </a:cubicBezTo>
                <a:lnTo>
                  <a:pt x="1419441" y="1631111"/>
                </a:lnTo>
                <a:lnTo>
                  <a:pt x="1409822" y="1626996"/>
                </a:lnTo>
                <a:lnTo>
                  <a:pt x="1407449" y="1633085"/>
                </a:lnTo>
                <a:lnTo>
                  <a:pt x="1417589" y="1633478"/>
                </a:lnTo>
                <a:lnTo>
                  <a:pt x="1419544" y="1633452"/>
                </a:lnTo>
                <a:lnTo>
                  <a:pt x="1419441" y="1631111"/>
                </a:lnTo>
                <a:lnTo>
                  <a:pt x="1420027" y="1631362"/>
                </a:lnTo>
                <a:lnTo>
                  <a:pt x="1420027" y="1633446"/>
                </a:lnTo>
                <a:lnTo>
                  <a:pt x="1440926" y="1633171"/>
                </a:lnTo>
                <a:lnTo>
                  <a:pt x="1424563" y="1530583"/>
                </a:lnTo>
                <a:cubicBezTo>
                  <a:pt x="1424563" y="1526203"/>
                  <a:pt x="1427837" y="1524014"/>
                  <a:pt x="1431111" y="1524014"/>
                </a:cubicBezTo>
                <a:cubicBezTo>
                  <a:pt x="1434386" y="1524014"/>
                  <a:pt x="1437660" y="1526203"/>
                  <a:pt x="1437660" y="1530583"/>
                </a:cubicBezTo>
                <a:lnTo>
                  <a:pt x="1453611" y="1626591"/>
                </a:lnTo>
                <a:lnTo>
                  <a:pt x="1445300" y="1624738"/>
                </a:lnTo>
                <a:lnTo>
                  <a:pt x="1442785" y="1633147"/>
                </a:lnTo>
                <a:lnTo>
                  <a:pt x="1454674" y="1632991"/>
                </a:lnTo>
                <a:lnTo>
                  <a:pt x="1453611" y="1626591"/>
                </a:lnTo>
                <a:lnTo>
                  <a:pt x="1455122" y="1626928"/>
                </a:lnTo>
                <a:lnTo>
                  <a:pt x="1455122" y="1632985"/>
                </a:lnTo>
                <a:lnTo>
                  <a:pt x="1469635" y="1632794"/>
                </a:lnTo>
                <a:lnTo>
                  <a:pt x="1490603" y="1627472"/>
                </a:lnTo>
                <a:lnTo>
                  <a:pt x="1489650" y="1626996"/>
                </a:lnTo>
                <a:cubicBezTo>
                  <a:pt x="1480919" y="1622630"/>
                  <a:pt x="1480919" y="1596436"/>
                  <a:pt x="1476553" y="1587705"/>
                </a:cubicBezTo>
                <a:cubicBezTo>
                  <a:pt x="1472188" y="1557146"/>
                  <a:pt x="1463456" y="1530952"/>
                  <a:pt x="1454725" y="1504758"/>
                </a:cubicBezTo>
                <a:cubicBezTo>
                  <a:pt x="1454725" y="1498210"/>
                  <a:pt x="1457999" y="1494935"/>
                  <a:pt x="1461819" y="1494390"/>
                </a:cubicBezTo>
                <a:cubicBezTo>
                  <a:pt x="1465639" y="1493844"/>
                  <a:pt x="1470005" y="1496027"/>
                  <a:pt x="1472188" y="1500392"/>
                </a:cubicBezTo>
                <a:cubicBezTo>
                  <a:pt x="1476553" y="1526586"/>
                  <a:pt x="1485285" y="1548414"/>
                  <a:pt x="1489650" y="1574608"/>
                </a:cubicBezTo>
                <a:cubicBezTo>
                  <a:pt x="1491833" y="1578974"/>
                  <a:pt x="1492925" y="1588796"/>
                  <a:pt x="1494016" y="1598073"/>
                </a:cubicBezTo>
                <a:lnTo>
                  <a:pt x="1498310" y="1617934"/>
                </a:lnTo>
                <a:lnTo>
                  <a:pt x="1494016" y="1618264"/>
                </a:lnTo>
                <a:lnTo>
                  <a:pt x="1498382" y="1618264"/>
                </a:lnTo>
                <a:lnTo>
                  <a:pt x="1498310" y="1617934"/>
                </a:lnTo>
                <a:lnTo>
                  <a:pt x="1501110" y="1617719"/>
                </a:lnTo>
                <a:lnTo>
                  <a:pt x="1498858" y="1625376"/>
                </a:lnTo>
                <a:lnTo>
                  <a:pt x="1517578" y="1620624"/>
                </a:lnTo>
                <a:lnTo>
                  <a:pt x="1522745" y="1615596"/>
                </a:lnTo>
                <a:lnTo>
                  <a:pt x="1520911" y="1613466"/>
                </a:lnTo>
                <a:lnTo>
                  <a:pt x="1527015" y="1611440"/>
                </a:lnTo>
                <a:lnTo>
                  <a:pt x="1532567" y="1606036"/>
                </a:lnTo>
                <a:lnTo>
                  <a:pt x="1529704" y="1600333"/>
                </a:lnTo>
                <a:cubicBezTo>
                  <a:pt x="1529704" y="1593767"/>
                  <a:pt x="1519812" y="1592125"/>
                  <a:pt x="1516721" y="1597255"/>
                </a:cubicBezTo>
                <a:lnTo>
                  <a:pt x="1516593" y="1601889"/>
                </a:lnTo>
                <a:lnTo>
                  <a:pt x="1499480" y="1556009"/>
                </a:lnTo>
                <a:cubicBezTo>
                  <a:pt x="1493436" y="1535763"/>
                  <a:pt x="1487940" y="1514969"/>
                  <a:pt x="1481346" y="1495269"/>
                </a:cubicBezTo>
                <a:cubicBezTo>
                  <a:pt x="1479148" y="1490891"/>
                  <a:pt x="1481346" y="1487608"/>
                  <a:pt x="1484643" y="1486514"/>
                </a:cubicBezTo>
                <a:cubicBezTo>
                  <a:pt x="1487940" y="1485419"/>
                  <a:pt x="1492337" y="1486514"/>
                  <a:pt x="1494535" y="1490891"/>
                </a:cubicBezTo>
                <a:cubicBezTo>
                  <a:pt x="1501129" y="1510591"/>
                  <a:pt x="1507723" y="1531385"/>
                  <a:pt x="1514317" y="1551632"/>
                </a:cubicBezTo>
                <a:lnTo>
                  <a:pt x="1532928" y="1605685"/>
                </a:lnTo>
                <a:lnTo>
                  <a:pt x="1551159" y="1587943"/>
                </a:lnTo>
                <a:cubicBezTo>
                  <a:pt x="1551159" y="1583568"/>
                  <a:pt x="1555536" y="1583568"/>
                  <a:pt x="1559913" y="1583568"/>
                </a:cubicBezTo>
                <a:lnTo>
                  <a:pt x="1564512" y="1585860"/>
                </a:lnTo>
                <a:lnTo>
                  <a:pt x="1564554" y="1583203"/>
                </a:lnTo>
                <a:cubicBezTo>
                  <a:pt x="1559364" y="1567241"/>
                  <a:pt x="1541098" y="1545140"/>
                  <a:pt x="1537776" y="1535318"/>
                </a:cubicBezTo>
                <a:cubicBezTo>
                  <a:pt x="1524492" y="1522221"/>
                  <a:pt x="1515635" y="1504759"/>
                  <a:pt x="1506778" y="1487296"/>
                </a:cubicBezTo>
                <a:cubicBezTo>
                  <a:pt x="1504564" y="1482930"/>
                  <a:pt x="1507885" y="1479656"/>
                  <a:pt x="1511760" y="1478565"/>
                </a:cubicBezTo>
                <a:cubicBezTo>
                  <a:pt x="1515635" y="1477473"/>
                  <a:pt x="1520063" y="1478565"/>
                  <a:pt x="1520063" y="1482930"/>
                </a:cubicBezTo>
                <a:cubicBezTo>
                  <a:pt x="1533348" y="1509124"/>
                  <a:pt x="1551061" y="1530952"/>
                  <a:pt x="1564346" y="1552780"/>
                </a:cubicBezTo>
                <a:cubicBezTo>
                  <a:pt x="1570989" y="1562603"/>
                  <a:pt x="1580122" y="1577337"/>
                  <a:pt x="1580537" y="1591457"/>
                </a:cubicBezTo>
                <a:lnTo>
                  <a:pt x="1580079" y="1593621"/>
                </a:lnTo>
                <a:lnTo>
                  <a:pt x="1597772" y="1602441"/>
                </a:lnTo>
                <a:lnTo>
                  <a:pt x="1599188" y="1600654"/>
                </a:lnTo>
                <a:lnTo>
                  <a:pt x="1601973" y="1600770"/>
                </a:lnTo>
                <a:lnTo>
                  <a:pt x="1603459" y="1605276"/>
                </a:lnTo>
                <a:lnTo>
                  <a:pt x="1604038" y="1605565"/>
                </a:lnTo>
                <a:lnTo>
                  <a:pt x="1612285" y="1605565"/>
                </a:lnTo>
                <a:cubicBezTo>
                  <a:pt x="1612285" y="1609931"/>
                  <a:pt x="1612285" y="1601200"/>
                  <a:pt x="1612285" y="1601200"/>
                </a:cubicBezTo>
                <a:lnTo>
                  <a:pt x="1601973" y="1600770"/>
                </a:lnTo>
                <a:lnTo>
                  <a:pt x="1601508" y="1599358"/>
                </a:lnTo>
                <a:cubicBezTo>
                  <a:pt x="1597824" y="1588103"/>
                  <a:pt x="1590457" y="1565183"/>
                  <a:pt x="1590457" y="1561909"/>
                </a:cubicBezTo>
                <a:cubicBezTo>
                  <a:pt x="1581726" y="1544446"/>
                  <a:pt x="1577360" y="1526984"/>
                  <a:pt x="1568629" y="1513887"/>
                </a:cubicBezTo>
                <a:lnTo>
                  <a:pt x="1569267" y="1511759"/>
                </a:lnTo>
                <a:lnTo>
                  <a:pt x="1547776" y="1495950"/>
                </a:lnTo>
                <a:cubicBezTo>
                  <a:pt x="1529992" y="1482350"/>
                  <a:pt x="1510258" y="1468361"/>
                  <a:pt x="1490549" y="1465142"/>
                </a:cubicBezTo>
                <a:close/>
                <a:moveTo>
                  <a:pt x="2078514" y="1417944"/>
                </a:moveTo>
                <a:lnTo>
                  <a:pt x="2058710" y="1450190"/>
                </a:lnTo>
                <a:lnTo>
                  <a:pt x="2050567" y="1458257"/>
                </a:lnTo>
                <a:lnTo>
                  <a:pt x="2061468" y="1516069"/>
                </a:lnTo>
                <a:lnTo>
                  <a:pt x="2072143" y="1572688"/>
                </a:lnTo>
                <a:lnTo>
                  <a:pt x="2090948" y="1550538"/>
                </a:lnTo>
                <a:lnTo>
                  <a:pt x="2084963" y="1548018"/>
                </a:lnTo>
                <a:cubicBezTo>
                  <a:pt x="2076232" y="1521824"/>
                  <a:pt x="2067501" y="1491265"/>
                  <a:pt x="2054404" y="1465071"/>
                </a:cubicBezTo>
                <a:cubicBezTo>
                  <a:pt x="2052221" y="1460705"/>
                  <a:pt x="2054404" y="1457431"/>
                  <a:pt x="2057678" y="1456340"/>
                </a:cubicBezTo>
                <a:cubicBezTo>
                  <a:pt x="2060952" y="1455248"/>
                  <a:pt x="2065318" y="1456340"/>
                  <a:pt x="2067501" y="1460705"/>
                </a:cubicBezTo>
                <a:lnTo>
                  <a:pt x="2099485" y="1536667"/>
                </a:lnTo>
                <a:lnTo>
                  <a:pt x="2114163" y="1508087"/>
                </a:lnTo>
                <a:lnTo>
                  <a:pt x="2119457" y="1487562"/>
                </a:lnTo>
                <a:lnTo>
                  <a:pt x="2111724" y="1482859"/>
                </a:lnTo>
                <a:cubicBezTo>
                  <a:pt x="2109513" y="1469653"/>
                  <a:pt x="2103985" y="1457549"/>
                  <a:pt x="2096798" y="1445444"/>
                </a:cubicBezTo>
                <a:close/>
                <a:moveTo>
                  <a:pt x="437138" y="1311956"/>
                </a:moveTo>
                <a:cubicBezTo>
                  <a:pt x="440540" y="1310845"/>
                  <a:pt x="445076" y="1311956"/>
                  <a:pt x="447343" y="1316401"/>
                </a:cubicBezTo>
                <a:cubicBezTo>
                  <a:pt x="451879" y="1329736"/>
                  <a:pt x="456415" y="1343071"/>
                  <a:pt x="456415" y="1360851"/>
                </a:cubicBezTo>
                <a:cubicBezTo>
                  <a:pt x="460950" y="1369741"/>
                  <a:pt x="442807" y="1374186"/>
                  <a:pt x="442807" y="1360851"/>
                </a:cubicBezTo>
                <a:cubicBezTo>
                  <a:pt x="442807" y="1347516"/>
                  <a:pt x="438272" y="1334181"/>
                  <a:pt x="433736" y="1320846"/>
                </a:cubicBezTo>
                <a:cubicBezTo>
                  <a:pt x="431468" y="1316401"/>
                  <a:pt x="433736" y="1313067"/>
                  <a:pt x="437138" y="1311956"/>
                </a:cubicBezTo>
                <a:close/>
                <a:moveTo>
                  <a:pt x="307913" y="1260198"/>
                </a:moveTo>
                <a:lnTo>
                  <a:pt x="311397" y="1267976"/>
                </a:lnTo>
                <a:cubicBezTo>
                  <a:pt x="319071" y="1283285"/>
                  <a:pt x="328664" y="1296407"/>
                  <a:pt x="339696" y="1307821"/>
                </a:cubicBezTo>
                <a:lnTo>
                  <a:pt x="359265" y="1323502"/>
                </a:lnTo>
                <a:lnTo>
                  <a:pt x="358954" y="1315383"/>
                </a:lnTo>
                <a:cubicBezTo>
                  <a:pt x="356800" y="1306012"/>
                  <a:pt x="353568" y="1297193"/>
                  <a:pt x="351413" y="1290578"/>
                </a:cubicBezTo>
                <a:lnTo>
                  <a:pt x="355334" y="1285229"/>
                </a:lnTo>
                <a:lnTo>
                  <a:pt x="317320" y="1267626"/>
                </a:lnTo>
                <a:close/>
                <a:moveTo>
                  <a:pt x="188958" y="1138555"/>
                </a:moveTo>
                <a:lnTo>
                  <a:pt x="173666" y="1139587"/>
                </a:lnTo>
                <a:lnTo>
                  <a:pt x="175597" y="1154714"/>
                </a:lnTo>
                <a:lnTo>
                  <a:pt x="175461" y="1158448"/>
                </a:lnTo>
                <a:lnTo>
                  <a:pt x="179839" y="1158624"/>
                </a:lnTo>
                <a:lnTo>
                  <a:pt x="188958" y="1158274"/>
                </a:lnTo>
                <a:close/>
                <a:moveTo>
                  <a:pt x="152924" y="1135201"/>
                </a:moveTo>
                <a:lnTo>
                  <a:pt x="149007" y="1146686"/>
                </a:lnTo>
                <a:lnTo>
                  <a:pt x="142660" y="1154440"/>
                </a:lnTo>
                <a:lnTo>
                  <a:pt x="149750" y="1157411"/>
                </a:lnTo>
                <a:lnTo>
                  <a:pt x="162238" y="1157914"/>
                </a:lnTo>
                <a:lnTo>
                  <a:pt x="157589" y="1137252"/>
                </a:lnTo>
                <a:lnTo>
                  <a:pt x="157206" y="1136229"/>
                </a:lnTo>
                <a:close/>
                <a:moveTo>
                  <a:pt x="115634" y="1123914"/>
                </a:moveTo>
                <a:lnTo>
                  <a:pt x="117415" y="1143863"/>
                </a:lnTo>
                <a:lnTo>
                  <a:pt x="141443" y="1153931"/>
                </a:lnTo>
                <a:lnTo>
                  <a:pt x="135513" y="1146686"/>
                </a:lnTo>
                <a:lnTo>
                  <a:pt x="139288" y="1131928"/>
                </a:lnTo>
                <a:lnTo>
                  <a:pt x="121069" y="1127555"/>
                </a:lnTo>
                <a:close/>
                <a:moveTo>
                  <a:pt x="70885" y="1089688"/>
                </a:moveTo>
                <a:lnTo>
                  <a:pt x="79526" y="1110509"/>
                </a:lnTo>
                <a:lnTo>
                  <a:pt x="103454" y="1134189"/>
                </a:lnTo>
                <a:lnTo>
                  <a:pt x="101704" y="1114583"/>
                </a:lnTo>
                <a:lnTo>
                  <a:pt x="79235" y="1099533"/>
                </a:lnTo>
                <a:close/>
                <a:moveTo>
                  <a:pt x="2275523" y="815892"/>
                </a:moveTo>
                <a:lnTo>
                  <a:pt x="2268343" y="854612"/>
                </a:lnTo>
                <a:cubicBezTo>
                  <a:pt x="2255649" y="894960"/>
                  <a:pt x="2232894" y="932268"/>
                  <a:pt x="2199669" y="962371"/>
                </a:cubicBezTo>
                <a:lnTo>
                  <a:pt x="2188097" y="970233"/>
                </a:lnTo>
                <a:lnTo>
                  <a:pt x="2194623" y="970595"/>
                </a:lnTo>
                <a:cubicBezTo>
                  <a:pt x="2216604" y="1001368"/>
                  <a:pt x="2234188" y="1036538"/>
                  <a:pt x="2234188" y="1071707"/>
                </a:cubicBezTo>
                <a:cubicBezTo>
                  <a:pt x="2234188" y="1080499"/>
                  <a:pt x="2221000" y="1080499"/>
                  <a:pt x="2221000" y="1071707"/>
                </a:cubicBezTo>
                <a:cubicBezTo>
                  <a:pt x="2221000" y="1036538"/>
                  <a:pt x="2203415" y="1005765"/>
                  <a:pt x="2181434" y="979388"/>
                </a:cubicBezTo>
                <a:lnTo>
                  <a:pt x="2183583" y="973300"/>
                </a:lnTo>
                <a:lnTo>
                  <a:pt x="2168040" y="983860"/>
                </a:lnTo>
                <a:lnTo>
                  <a:pt x="2190809" y="1036971"/>
                </a:lnTo>
                <a:cubicBezTo>
                  <a:pt x="2198945" y="1058368"/>
                  <a:pt x="2205454" y="1080312"/>
                  <a:pt x="2207624" y="1102257"/>
                </a:cubicBezTo>
                <a:cubicBezTo>
                  <a:pt x="2211963" y="1111035"/>
                  <a:pt x="2194606" y="1115424"/>
                  <a:pt x="2194606" y="1106646"/>
                </a:cubicBezTo>
                <a:cubicBezTo>
                  <a:pt x="2190267" y="1084701"/>
                  <a:pt x="2183758" y="1062756"/>
                  <a:pt x="2176165" y="1041360"/>
                </a:cubicBezTo>
                <a:lnTo>
                  <a:pt x="2156247" y="991871"/>
                </a:lnTo>
                <a:lnTo>
                  <a:pt x="2141927" y="1001600"/>
                </a:lnTo>
                <a:cubicBezTo>
                  <a:pt x="2111268" y="1019085"/>
                  <a:pt x="2076230" y="1027827"/>
                  <a:pt x="2045571" y="1045312"/>
                </a:cubicBezTo>
                <a:cubicBezTo>
                  <a:pt x="2014912" y="1058425"/>
                  <a:pt x="1979873" y="1071539"/>
                  <a:pt x="2001773" y="1106508"/>
                </a:cubicBezTo>
                <a:lnTo>
                  <a:pt x="2036184" y="1156522"/>
                </a:lnTo>
                <a:lnTo>
                  <a:pt x="2037767" y="1155467"/>
                </a:lnTo>
                <a:cubicBezTo>
                  <a:pt x="2054999" y="1156287"/>
                  <a:pt x="2072231" y="1156338"/>
                  <a:pt x="2089203" y="1155303"/>
                </a:cubicBezTo>
                <a:lnTo>
                  <a:pt x="2101412" y="1153668"/>
                </a:lnTo>
                <a:lnTo>
                  <a:pt x="2099661" y="1150112"/>
                </a:lnTo>
                <a:cubicBezTo>
                  <a:pt x="2099593" y="1148418"/>
                  <a:pt x="2100405" y="1146792"/>
                  <a:pt x="2102570" y="1145709"/>
                </a:cubicBezTo>
                <a:cubicBezTo>
                  <a:pt x="2106899" y="1137038"/>
                  <a:pt x="2093911" y="1111028"/>
                  <a:pt x="2089581" y="1102358"/>
                </a:cubicBezTo>
                <a:cubicBezTo>
                  <a:pt x="2085252" y="1089352"/>
                  <a:pt x="2076593" y="1076347"/>
                  <a:pt x="2072263" y="1063341"/>
                </a:cubicBezTo>
                <a:cubicBezTo>
                  <a:pt x="2072263" y="1054671"/>
                  <a:pt x="2085252" y="1050336"/>
                  <a:pt x="2089581" y="1059006"/>
                </a:cubicBezTo>
                <a:cubicBezTo>
                  <a:pt x="2093911" y="1076347"/>
                  <a:pt x="2106899" y="1098022"/>
                  <a:pt x="2111229" y="1119698"/>
                </a:cubicBezTo>
                <a:cubicBezTo>
                  <a:pt x="2113394" y="1124033"/>
                  <a:pt x="2115559" y="1130536"/>
                  <a:pt x="2116100" y="1137038"/>
                </a:cubicBezTo>
                <a:lnTo>
                  <a:pt x="2111820" y="1152275"/>
                </a:lnTo>
                <a:lnTo>
                  <a:pt x="2139081" y="1148624"/>
                </a:lnTo>
                <a:lnTo>
                  <a:pt x="2156334" y="1143053"/>
                </a:lnTo>
                <a:lnTo>
                  <a:pt x="2155448" y="1141979"/>
                </a:lnTo>
                <a:cubicBezTo>
                  <a:pt x="2168783" y="1102580"/>
                  <a:pt x="2137668" y="1058803"/>
                  <a:pt x="2124333" y="1023782"/>
                </a:cubicBezTo>
                <a:cubicBezTo>
                  <a:pt x="2119888" y="1015027"/>
                  <a:pt x="2133223" y="1010649"/>
                  <a:pt x="2137668" y="1019404"/>
                </a:cubicBezTo>
                <a:cubicBezTo>
                  <a:pt x="2151003" y="1048954"/>
                  <a:pt x="2171839" y="1080965"/>
                  <a:pt x="2175798" y="1113593"/>
                </a:cubicBezTo>
                <a:lnTo>
                  <a:pt x="2173933" y="1137371"/>
                </a:lnTo>
                <a:lnTo>
                  <a:pt x="2185844" y="1133525"/>
                </a:lnTo>
                <a:cubicBezTo>
                  <a:pt x="2200739" y="1126877"/>
                  <a:pt x="2214856" y="1118509"/>
                  <a:pt x="2227933" y="1108104"/>
                </a:cubicBezTo>
                <a:lnTo>
                  <a:pt x="2256376" y="1075296"/>
                </a:lnTo>
                <a:lnTo>
                  <a:pt x="2251650" y="1071741"/>
                </a:lnTo>
                <a:cubicBezTo>
                  <a:pt x="2247285" y="1036706"/>
                  <a:pt x="2242919" y="997292"/>
                  <a:pt x="2221091" y="966637"/>
                </a:cubicBezTo>
                <a:cubicBezTo>
                  <a:pt x="2216725" y="957878"/>
                  <a:pt x="2229822" y="953499"/>
                  <a:pt x="2234188" y="957878"/>
                </a:cubicBezTo>
                <a:cubicBezTo>
                  <a:pt x="2245102" y="975396"/>
                  <a:pt x="2252742" y="994008"/>
                  <a:pt x="2258199" y="1013167"/>
                </a:cubicBezTo>
                <a:lnTo>
                  <a:pt x="2267405" y="1062574"/>
                </a:lnTo>
                <a:lnTo>
                  <a:pt x="2274090" y="1054863"/>
                </a:lnTo>
                <a:lnTo>
                  <a:pt x="2288569" y="1022899"/>
                </a:lnTo>
                <a:lnTo>
                  <a:pt x="2283302" y="1021018"/>
                </a:lnTo>
                <a:cubicBezTo>
                  <a:pt x="2282210" y="1019381"/>
                  <a:pt x="2282210" y="1017198"/>
                  <a:pt x="2282210" y="1015015"/>
                </a:cubicBezTo>
                <a:cubicBezTo>
                  <a:pt x="2277844" y="1010650"/>
                  <a:pt x="2277844" y="1006284"/>
                  <a:pt x="2280027" y="1003555"/>
                </a:cubicBezTo>
                <a:lnTo>
                  <a:pt x="2283279" y="1003068"/>
                </a:lnTo>
                <a:lnTo>
                  <a:pt x="2283847" y="1004101"/>
                </a:lnTo>
                <a:cubicBezTo>
                  <a:pt x="2285484" y="1008467"/>
                  <a:pt x="2286576" y="1012832"/>
                  <a:pt x="2286576" y="1015015"/>
                </a:cubicBezTo>
                <a:cubicBezTo>
                  <a:pt x="2286576" y="1015015"/>
                  <a:pt x="2290941" y="1010650"/>
                  <a:pt x="2290941" y="1010650"/>
                </a:cubicBezTo>
                <a:lnTo>
                  <a:pt x="2293854" y="1011232"/>
                </a:lnTo>
                <a:lnTo>
                  <a:pt x="2295549" y="1007492"/>
                </a:lnTo>
                <a:lnTo>
                  <a:pt x="2295307" y="1006284"/>
                </a:lnTo>
                <a:cubicBezTo>
                  <a:pt x="2295307" y="1006284"/>
                  <a:pt x="2290941" y="1006284"/>
                  <a:pt x="2290941" y="1001918"/>
                </a:cubicBezTo>
                <a:lnTo>
                  <a:pt x="2283279" y="1003068"/>
                </a:lnTo>
                <a:lnTo>
                  <a:pt x="2277844" y="993187"/>
                </a:lnTo>
                <a:cubicBezTo>
                  <a:pt x="2277844" y="984456"/>
                  <a:pt x="2273479" y="975724"/>
                  <a:pt x="2269113" y="966993"/>
                </a:cubicBezTo>
                <a:cubicBezTo>
                  <a:pt x="2260382" y="949531"/>
                  <a:pt x="2251651" y="936434"/>
                  <a:pt x="2242919" y="923337"/>
                </a:cubicBezTo>
                <a:cubicBezTo>
                  <a:pt x="2234188" y="914605"/>
                  <a:pt x="2247285" y="905874"/>
                  <a:pt x="2251651" y="914605"/>
                </a:cubicBezTo>
                <a:cubicBezTo>
                  <a:pt x="2264748" y="932068"/>
                  <a:pt x="2277844" y="949531"/>
                  <a:pt x="2286576" y="971359"/>
                </a:cubicBezTo>
                <a:cubicBezTo>
                  <a:pt x="2288758" y="977907"/>
                  <a:pt x="2293124" y="987730"/>
                  <a:pt x="2296398" y="997553"/>
                </a:cubicBezTo>
                <a:lnTo>
                  <a:pt x="2297188" y="1003873"/>
                </a:lnTo>
                <a:lnTo>
                  <a:pt x="2303904" y="989047"/>
                </a:lnTo>
                <a:lnTo>
                  <a:pt x="2310220" y="939108"/>
                </a:lnTo>
                <a:lnTo>
                  <a:pt x="2300070" y="920108"/>
                </a:lnTo>
                <a:cubicBezTo>
                  <a:pt x="2292331" y="906438"/>
                  <a:pt x="2284591" y="892221"/>
                  <a:pt x="2282380" y="874723"/>
                </a:cubicBezTo>
                <a:cubicBezTo>
                  <a:pt x="2277958" y="859413"/>
                  <a:pt x="2276852" y="844102"/>
                  <a:pt x="2276299" y="828792"/>
                </a:cubicBezTo>
                <a:close/>
                <a:moveTo>
                  <a:pt x="2247682" y="796336"/>
                </a:moveTo>
                <a:cubicBezTo>
                  <a:pt x="2256413" y="796336"/>
                  <a:pt x="2256413" y="809036"/>
                  <a:pt x="2247682" y="809036"/>
                </a:cubicBezTo>
                <a:cubicBezTo>
                  <a:pt x="2238950" y="809036"/>
                  <a:pt x="2238950" y="796336"/>
                  <a:pt x="2247682" y="796336"/>
                </a:cubicBezTo>
                <a:close/>
                <a:moveTo>
                  <a:pt x="1579917" y="483864"/>
                </a:moveTo>
                <a:cubicBezTo>
                  <a:pt x="1583224" y="481659"/>
                  <a:pt x="1587634" y="481659"/>
                  <a:pt x="1589839" y="486068"/>
                </a:cubicBezTo>
                <a:cubicBezTo>
                  <a:pt x="1594249" y="490478"/>
                  <a:pt x="1598659" y="499298"/>
                  <a:pt x="1603068" y="503708"/>
                </a:cubicBezTo>
                <a:cubicBezTo>
                  <a:pt x="1611888" y="508117"/>
                  <a:pt x="1598659" y="516937"/>
                  <a:pt x="1594249" y="512527"/>
                </a:cubicBezTo>
                <a:cubicBezTo>
                  <a:pt x="1585429" y="508117"/>
                  <a:pt x="1581019" y="499298"/>
                  <a:pt x="1576610" y="494888"/>
                </a:cubicBezTo>
                <a:cubicBezTo>
                  <a:pt x="1574405" y="490478"/>
                  <a:pt x="1576610" y="486068"/>
                  <a:pt x="1579917" y="483864"/>
                </a:cubicBezTo>
                <a:close/>
                <a:moveTo>
                  <a:pt x="1547316" y="386063"/>
                </a:moveTo>
                <a:lnTo>
                  <a:pt x="1553935" y="402753"/>
                </a:lnTo>
                <a:cubicBezTo>
                  <a:pt x="1559410" y="420237"/>
                  <a:pt x="1563790" y="437722"/>
                  <a:pt x="1568170" y="455207"/>
                </a:cubicBezTo>
                <a:cubicBezTo>
                  <a:pt x="1568170" y="477062"/>
                  <a:pt x="1572550" y="494547"/>
                  <a:pt x="1572550" y="516403"/>
                </a:cubicBezTo>
                <a:cubicBezTo>
                  <a:pt x="1576929" y="542629"/>
                  <a:pt x="1590069" y="525145"/>
                  <a:pt x="1607588" y="512031"/>
                </a:cubicBezTo>
                <a:lnTo>
                  <a:pt x="1619255" y="505493"/>
                </a:lnTo>
                <a:lnTo>
                  <a:pt x="1573391" y="450512"/>
                </a:lnTo>
                <a:cubicBezTo>
                  <a:pt x="1571208" y="448298"/>
                  <a:pt x="1572299" y="443870"/>
                  <a:pt x="1575028" y="441102"/>
                </a:cubicBezTo>
                <a:cubicBezTo>
                  <a:pt x="1577756" y="438334"/>
                  <a:pt x="1582122" y="437227"/>
                  <a:pt x="1586487" y="441656"/>
                </a:cubicBezTo>
                <a:lnTo>
                  <a:pt x="1633214" y="497670"/>
                </a:lnTo>
                <a:lnTo>
                  <a:pt x="1639551" y="494119"/>
                </a:lnTo>
                <a:lnTo>
                  <a:pt x="1638753" y="493943"/>
                </a:lnTo>
                <a:cubicBezTo>
                  <a:pt x="1627763" y="472179"/>
                  <a:pt x="1612376" y="454768"/>
                  <a:pt x="1595891" y="437900"/>
                </a:cubicBezTo>
                <a:close/>
                <a:moveTo>
                  <a:pt x="897240" y="107035"/>
                </a:moveTo>
                <a:cubicBezTo>
                  <a:pt x="900525" y="105392"/>
                  <a:pt x="904904" y="105392"/>
                  <a:pt x="907094" y="109774"/>
                </a:cubicBezTo>
                <a:lnTo>
                  <a:pt x="944378" y="166214"/>
                </a:lnTo>
                <a:lnTo>
                  <a:pt x="982637" y="231908"/>
                </a:lnTo>
                <a:lnTo>
                  <a:pt x="1001614" y="304356"/>
                </a:lnTo>
                <a:lnTo>
                  <a:pt x="1007880" y="307280"/>
                </a:lnTo>
                <a:lnTo>
                  <a:pt x="1008758" y="308944"/>
                </a:lnTo>
                <a:lnTo>
                  <a:pt x="1016049" y="305588"/>
                </a:lnTo>
                <a:lnTo>
                  <a:pt x="996391" y="255185"/>
                </a:lnTo>
                <a:cubicBezTo>
                  <a:pt x="988522" y="238207"/>
                  <a:pt x="979626" y="221502"/>
                  <a:pt x="970047" y="205072"/>
                </a:cubicBezTo>
                <a:lnTo>
                  <a:pt x="944378" y="166214"/>
                </a:lnTo>
                <a:lnTo>
                  <a:pt x="942129" y="162352"/>
                </a:lnTo>
                <a:cubicBezTo>
                  <a:pt x="937749" y="157970"/>
                  <a:pt x="937749" y="153589"/>
                  <a:pt x="939939" y="151398"/>
                </a:cubicBezTo>
                <a:cubicBezTo>
                  <a:pt x="942129" y="149207"/>
                  <a:pt x="946508" y="149207"/>
                  <a:pt x="950887" y="153589"/>
                </a:cubicBezTo>
                <a:cubicBezTo>
                  <a:pt x="970594" y="173306"/>
                  <a:pt x="984827" y="197404"/>
                  <a:pt x="995228" y="223693"/>
                </a:cubicBezTo>
                <a:lnTo>
                  <a:pt x="1016211" y="305514"/>
                </a:lnTo>
                <a:lnTo>
                  <a:pt x="1094601" y="269433"/>
                </a:lnTo>
                <a:cubicBezTo>
                  <a:pt x="1160709" y="246484"/>
                  <a:pt x="1231436" y="235830"/>
                  <a:pt x="1297775" y="238391"/>
                </a:cubicBezTo>
                <a:cubicBezTo>
                  <a:pt x="1319888" y="239244"/>
                  <a:pt x="1341514" y="241567"/>
                  <a:pt x="1362318" y="245391"/>
                </a:cubicBezTo>
                <a:cubicBezTo>
                  <a:pt x="1432395" y="258505"/>
                  <a:pt x="1498093" y="289103"/>
                  <a:pt x="1533131" y="350299"/>
                </a:cubicBezTo>
                <a:lnTo>
                  <a:pt x="1546654" y="384395"/>
                </a:lnTo>
                <a:lnTo>
                  <a:pt x="1549731" y="374240"/>
                </a:lnTo>
                <a:cubicBezTo>
                  <a:pt x="1553028" y="372064"/>
                  <a:pt x="1557425" y="372064"/>
                  <a:pt x="1559623" y="376417"/>
                </a:cubicBezTo>
                <a:cubicBezTo>
                  <a:pt x="1590396" y="415592"/>
                  <a:pt x="1629961" y="441709"/>
                  <a:pt x="1651942" y="485238"/>
                </a:cubicBezTo>
                <a:lnTo>
                  <a:pt x="1651235" y="487571"/>
                </a:lnTo>
                <a:lnTo>
                  <a:pt x="1671404" y="476268"/>
                </a:lnTo>
                <a:cubicBezTo>
                  <a:pt x="1830207" y="408558"/>
                  <a:pt x="2051046" y="449196"/>
                  <a:pt x="2181346" y="560114"/>
                </a:cubicBezTo>
                <a:cubicBezTo>
                  <a:pt x="2233904" y="604372"/>
                  <a:pt x="2266136" y="665227"/>
                  <a:pt x="2276658" y="728617"/>
                </a:cubicBezTo>
                <a:lnTo>
                  <a:pt x="2279102" y="776766"/>
                </a:lnTo>
                <a:lnTo>
                  <a:pt x="2286803" y="782860"/>
                </a:lnTo>
                <a:cubicBezTo>
                  <a:pt x="2291225" y="822230"/>
                  <a:pt x="2286803" y="865974"/>
                  <a:pt x="2304492" y="900970"/>
                </a:cubicBezTo>
                <a:lnTo>
                  <a:pt x="2311552" y="912822"/>
                </a:lnTo>
                <a:lnTo>
                  <a:pt x="2306092" y="852494"/>
                </a:lnTo>
                <a:cubicBezTo>
                  <a:pt x="2302263" y="828778"/>
                  <a:pt x="2297066" y="804447"/>
                  <a:pt x="2291596" y="779296"/>
                </a:cubicBezTo>
                <a:cubicBezTo>
                  <a:pt x="2291596" y="774922"/>
                  <a:pt x="2294878" y="771642"/>
                  <a:pt x="2298160" y="770548"/>
                </a:cubicBezTo>
                <a:cubicBezTo>
                  <a:pt x="2301442" y="769455"/>
                  <a:pt x="2304725" y="770548"/>
                  <a:pt x="2304725" y="774922"/>
                </a:cubicBezTo>
                <a:cubicBezTo>
                  <a:pt x="2317854" y="829598"/>
                  <a:pt x="2328795" y="883181"/>
                  <a:pt x="2327700" y="934576"/>
                </a:cubicBezTo>
                <a:lnTo>
                  <a:pt x="2326168" y="944273"/>
                </a:lnTo>
                <a:lnTo>
                  <a:pt x="2331026" y="962212"/>
                </a:lnTo>
                <a:cubicBezTo>
                  <a:pt x="2331026" y="966587"/>
                  <a:pt x="2327709" y="968774"/>
                  <a:pt x="2324393" y="968774"/>
                </a:cubicBezTo>
                <a:lnTo>
                  <a:pt x="2322581" y="966982"/>
                </a:lnTo>
                <a:lnTo>
                  <a:pt x="2315802" y="1009892"/>
                </a:lnTo>
                <a:cubicBezTo>
                  <a:pt x="2308007" y="1034360"/>
                  <a:pt x="2295972" y="1058144"/>
                  <a:pt x="2278467" y="1081108"/>
                </a:cubicBezTo>
                <a:cubicBezTo>
                  <a:pt x="2229232" y="1140158"/>
                  <a:pt x="2172613" y="1164762"/>
                  <a:pt x="2106763" y="1169682"/>
                </a:cubicBezTo>
                <a:lnTo>
                  <a:pt x="2044560" y="1168697"/>
                </a:lnTo>
                <a:lnTo>
                  <a:pt x="2058163" y="1188467"/>
                </a:lnTo>
                <a:cubicBezTo>
                  <a:pt x="2076230" y="1216879"/>
                  <a:pt x="2091559" y="1246385"/>
                  <a:pt x="2098129" y="1276983"/>
                </a:cubicBezTo>
                <a:cubicBezTo>
                  <a:pt x="2105794" y="1309766"/>
                  <a:pt x="2104972" y="1340911"/>
                  <a:pt x="2097718" y="1369938"/>
                </a:cubicBezTo>
                <a:lnTo>
                  <a:pt x="2086278" y="1400960"/>
                </a:lnTo>
                <a:lnTo>
                  <a:pt x="2110065" y="1438841"/>
                </a:lnTo>
                <a:lnTo>
                  <a:pt x="2123100" y="1473438"/>
                </a:lnTo>
                <a:lnTo>
                  <a:pt x="2124977" y="1466159"/>
                </a:lnTo>
                <a:cubicBezTo>
                  <a:pt x="2131466" y="1422624"/>
                  <a:pt x="2125105" y="1374628"/>
                  <a:pt x="2107050" y="1325401"/>
                </a:cubicBezTo>
                <a:cubicBezTo>
                  <a:pt x="2102673" y="1316650"/>
                  <a:pt x="2115804" y="1312274"/>
                  <a:pt x="2120181" y="1321026"/>
                </a:cubicBezTo>
                <a:cubicBezTo>
                  <a:pt x="2150821" y="1408540"/>
                  <a:pt x="2159575" y="1517932"/>
                  <a:pt x="2085164" y="1587943"/>
                </a:cubicBezTo>
                <a:lnTo>
                  <a:pt x="2040138" y="1618741"/>
                </a:lnTo>
                <a:lnTo>
                  <a:pt x="2040910" y="1622653"/>
                </a:lnTo>
                <a:cubicBezTo>
                  <a:pt x="2043093" y="1627007"/>
                  <a:pt x="2039819" y="1629184"/>
                  <a:pt x="2035999" y="1629184"/>
                </a:cubicBezTo>
                <a:lnTo>
                  <a:pt x="2030862" y="1625085"/>
                </a:lnTo>
                <a:lnTo>
                  <a:pt x="2022791" y="1630606"/>
                </a:lnTo>
                <a:lnTo>
                  <a:pt x="1959781" y="1651603"/>
                </a:lnTo>
                <a:lnTo>
                  <a:pt x="1962726" y="1662623"/>
                </a:lnTo>
                <a:cubicBezTo>
                  <a:pt x="1962726" y="1671415"/>
                  <a:pt x="1949708" y="1675811"/>
                  <a:pt x="1945369" y="1667019"/>
                </a:cubicBezTo>
                <a:lnTo>
                  <a:pt x="1941332" y="1655146"/>
                </a:lnTo>
                <a:lnTo>
                  <a:pt x="1910696" y="1658980"/>
                </a:lnTo>
                <a:lnTo>
                  <a:pt x="1893773" y="1658306"/>
                </a:lnTo>
                <a:lnTo>
                  <a:pt x="1896667" y="1663288"/>
                </a:lnTo>
                <a:lnTo>
                  <a:pt x="1888906" y="1674980"/>
                </a:lnTo>
                <a:cubicBezTo>
                  <a:pt x="1893272" y="1674980"/>
                  <a:pt x="1893272" y="1670596"/>
                  <a:pt x="1897637" y="1670596"/>
                </a:cubicBezTo>
                <a:cubicBezTo>
                  <a:pt x="1899820" y="1670596"/>
                  <a:pt x="1898729" y="1667307"/>
                  <a:pt x="1897092" y="1664019"/>
                </a:cubicBezTo>
                <a:lnTo>
                  <a:pt x="1896667" y="1663288"/>
                </a:lnTo>
                <a:lnTo>
                  <a:pt x="1897637" y="1661827"/>
                </a:lnTo>
                <a:cubicBezTo>
                  <a:pt x="1902003" y="1657442"/>
                  <a:pt x="1915100" y="1666211"/>
                  <a:pt x="1906369" y="1674980"/>
                </a:cubicBezTo>
                <a:cubicBezTo>
                  <a:pt x="1906369" y="1674980"/>
                  <a:pt x="1902003" y="1679365"/>
                  <a:pt x="1902003" y="1679365"/>
                </a:cubicBezTo>
                <a:cubicBezTo>
                  <a:pt x="1902003" y="1683749"/>
                  <a:pt x="1897637" y="1683749"/>
                  <a:pt x="1893272" y="1683749"/>
                </a:cubicBezTo>
                <a:cubicBezTo>
                  <a:pt x="1888906" y="1683749"/>
                  <a:pt x="1888906" y="1679365"/>
                  <a:pt x="1888906" y="1679365"/>
                </a:cubicBezTo>
                <a:cubicBezTo>
                  <a:pt x="1886723" y="1674980"/>
                  <a:pt x="1884541" y="1669499"/>
                  <a:pt x="1882358" y="1664567"/>
                </a:cubicBezTo>
                <a:lnTo>
                  <a:pt x="1878448" y="1657695"/>
                </a:lnTo>
                <a:lnTo>
                  <a:pt x="1871234" y="1657407"/>
                </a:lnTo>
                <a:lnTo>
                  <a:pt x="1811584" y="1647949"/>
                </a:lnTo>
                <a:lnTo>
                  <a:pt x="1821835" y="1665889"/>
                </a:lnTo>
                <a:cubicBezTo>
                  <a:pt x="1826201" y="1670255"/>
                  <a:pt x="1817470" y="1678986"/>
                  <a:pt x="1808738" y="1670255"/>
                </a:cubicBezTo>
                <a:lnTo>
                  <a:pt x="1793854" y="1645137"/>
                </a:lnTo>
                <a:lnTo>
                  <a:pt x="1791899" y="1644827"/>
                </a:lnTo>
                <a:cubicBezTo>
                  <a:pt x="1774391" y="1641546"/>
                  <a:pt x="1756882" y="1639905"/>
                  <a:pt x="1739511" y="1638879"/>
                </a:cubicBezTo>
                <a:lnTo>
                  <a:pt x="1738164" y="1638820"/>
                </a:lnTo>
                <a:lnTo>
                  <a:pt x="1733282" y="1641889"/>
                </a:lnTo>
                <a:lnTo>
                  <a:pt x="1729530" y="1638442"/>
                </a:lnTo>
                <a:lnTo>
                  <a:pt x="1687943" y="1636623"/>
                </a:lnTo>
                <a:cubicBezTo>
                  <a:pt x="1654020" y="1634982"/>
                  <a:pt x="1621192" y="1631700"/>
                  <a:pt x="1590553" y="1618573"/>
                </a:cubicBezTo>
                <a:cubicBezTo>
                  <a:pt x="1559913" y="1605446"/>
                  <a:pt x="1564290" y="1605446"/>
                  <a:pt x="1542404" y="1622949"/>
                </a:cubicBezTo>
                <a:cubicBezTo>
                  <a:pt x="1529273" y="1631700"/>
                  <a:pt x="1511765" y="1640452"/>
                  <a:pt x="1494256" y="1640452"/>
                </a:cubicBezTo>
                <a:lnTo>
                  <a:pt x="1452071" y="1643848"/>
                </a:lnTo>
                <a:lnTo>
                  <a:pt x="1451848" y="1644445"/>
                </a:lnTo>
                <a:lnTo>
                  <a:pt x="1450748" y="1643955"/>
                </a:lnTo>
                <a:lnTo>
                  <a:pt x="1416517" y="1646711"/>
                </a:lnTo>
                <a:lnTo>
                  <a:pt x="1414925" y="1647733"/>
                </a:lnTo>
                <a:lnTo>
                  <a:pt x="1413004" y="1646993"/>
                </a:lnTo>
                <a:lnTo>
                  <a:pt x="1412733" y="1647015"/>
                </a:lnTo>
                <a:lnTo>
                  <a:pt x="1336083" y="1652947"/>
                </a:lnTo>
                <a:lnTo>
                  <a:pt x="1331958" y="1656155"/>
                </a:lnTo>
                <a:lnTo>
                  <a:pt x="1328580" y="1653528"/>
                </a:lnTo>
                <a:lnTo>
                  <a:pt x="1327927" y="1653579"/>
                </a:lnTo>
                <a:cubicBezTo>
                  <a:pt x="1297287" y="1655767"/>
                  <a:pt x="1266647" y="1656860"/>
                  <a:pt x="1236008" y="1655767"/>
                </a:cubicBezTo>
                <a:lnTo>
                  <a:pt x="1217470" y="1653560"/>
                </a:lnTo>
                <a:lnTo>
                  <a:pt x="1218188" y="1657715"/>
                </a:lnTo>
                <a:cubicBezTo>
                  <a:pt x="1218188" y="1666287"/>
                  <a:pt x="1200408" y="1666287"/>
                  <a:pt x="1204853" y="1657715"/>
                </a:cubicBezTo>
                <a:lnTo>
                  <a:pt x="1203650" y="1651916"/>
                </a:lnTo>
                <a:lnTo>
                  <a:pt x="1144440" y="1644869"/>
                </a:lnTo>
                <a:lnTo>
                  <a:pt x="1143840" y="1657609"/>
                </a:lnTo>
                <a:cubicBezTo>
                  <a:pt x="1143840" y="1666287"/>
                  <a:pt x="1130346" y="1666287"/>
                  <a:pt x="1130346" y="1657609"/>
                </a:cubicBezTo>
                <a:lnTo>
                  <a:pt x="1128882" y="1643486"/>
                </a:lnTo>
                <a:lnTo>
                  <a:pt x="1119995" y="1642702"/>
                </a:lnTo>
                <a:lnTo>
                  <a:pt x="1121747" y="1648507"/>
                </a:lnTo>
                <a:cubicBezTo>
                  <a:pt x="1126113" y="1657185"/>
                  <a:pt x="1108650" y="1661524"/>
                  <a:pt x="1108650" y="1652846"/>
                </a:cubicBezTo>
                <a:lnTo>
                  <a:pt x="1105195" y="1641397"/>
                </a:lnTo>
                <a:lnTo>
                  <a:pt x="1093404" y="1640357"/>
                </a:lnTo>
                <a:lnTo>
                  <a:pt x="1094759" y="1652881"/>
                </a:lnTo>
                <a:cubicBezTo>
                  <a:pt x="1094759" y="1661524"/>
                  <a:pt x="1077298" y="1657203"/>
                  <a:pt x="1081662" y="1648559"/>
                </a:cubicBezTo>
                <a:lnTo>
                  <a:pt x="1079883" y="1639164"/>
                </a:lnTo>
                <a:lnTo>
                  <a:pt x="1069680" y="1638264"/>
                </a:lnTo>
                <a:lnTo>
                  <a:pt x="1044959" y="1640444"/>
                </a:lnTo>
                <a:lnTo>
                  <a:pt x="1043035" y="1644435"/>
                </a:lnTo>
                <a:cubicBezTo>
                  <a:pt x="1038801" y="1646630"/>
                  <a:pt x="1035626" y="1645532"/>
                  <a:pt x="1034039" y="1642789"/>
                </a:cubicBezTo>
                <a:lnTo>
                  <a:pt x="1034103" y="1641402"/>
                </a:lnTo>
                <a:lnTo>
                  <a:pt x="1021119" y="1642547"/>
                </a:lnTo>
                <a:lnTo>
                  <a:pt x="1021339" y="1644742"/>
                </a:lnTo>
                <a:cubicBezTo>
                  <a:pt x="1021339" y="1653587"/>
                  <a:pt x="1003559" y="1653587"/>
                  <a:pt x="1003559" y="1644742"/>
                </a:cubicBezTo>
                <a:lnTo>
                  <a:pt x="1003608" y="1644092"/>
                </a:lnTo>
                <a:lnTo>
                  <a:pt x="995269" y="1644827"/>
                </a:lnTo>
                <a:cubicBezTo>
                  <a:pt x="973384" y="1649203"/>
                  <a:pt x="947122" y="1653579"/>
                  <a:pt x="925236" y="1644827"/>
                </a:cubicBezTo>
                <a:lnTo>
                  <a:pt x="897876" y="1630323"/>
                </a:lnTo>
                <a:lnTo>
                  <a:pt x="888966" y="1640886"/>
                </a:lnTo>
                <a:cubicBezTo>
                  <a:pt x="882372" y="1640886"/>
                  <a:pt x="879075" y="1636469"/>
                  <a:pt x="879075" y="1632051"/>
                </a:cubicBezTo>
                <a:lnTo>
                  <a:pt x="887292" y="1624712"/>
                </a:lnTo>
                <a:lnTo>
                  <a:pt x="886050" y="1624054"/>
                </a:lnTo>
                <a:lnTo>
                  <a:pt x="885120" y="1624321"/>
                </a:lnTo>
                <a:lnTo>
                  <a:pt x="885040" y="1623518"/>
                </a:lnTo>
                <a:lnTo>
                  <a:pt x="853014" y="1606540"/>
                </a:lnTo>
                <a:lnTo>
                  <a:pt x="797846" y="1552411"/>
                </a:lnTo>
                <a:lnTo>
                  <a:pt x="797678" y="1552383"/>
                </a:lnTo>
                <a:lnTo>
                  <a:pt x="797514" y="1552085"/>
                </a:lnTo>
                <a:lnTo>
                  <a:pt x="793923" y="1548562"/>
                </a:lnTo>
                <a:lnTo>
                  <a:pt x="769782" y="1515653"/>
                </a:lnTo>
                <a:lnTo>
                  <a:pt x="767100" y="1518566"/>
                </a:lnTo>
                <a:cubicBezTo>
                  <a:pt x="764322" y="1519652"/>
                  <a:pt x="760989" y="1519652"/>
                  <a:pt x="758766" y="1517479"/>
                </a:cubicBezTo>
                <a:cubicBezTo>
                  <a:pt x="754321" y="1513135"/>
                  <a:pt x="754321" y="1504445"/>
                  <a:pt x="749876" y="1495756"/>
                </a:cubicBezTo>
                <a:lnTo>
                  <a:pt x="752591" y="1492218"/>
                </a:lnTo>
                <a:lnTo>
                  <a:pt x="745775" y="1482926"/>
                </a:lnTo>
                <a:lnTo>
                  <a:pt x="742872" y="1478955"/>
                </a:lnTo>
                <a:lnTo>
                  <a:pt x="740805" y="1482137"/>
                </a:lnTo>
                <a:cubicBezTo>
                  <a:pt x="736269" y="1482137"/>
                  <a:pt x="732867" y="1478896"/>
                  <a:pt x="731733" y="1475115"/>
                </a:cubicBezTo>
                <a:lnTo>
                  <a:pt x="734873" y="1468010"/>
                </a:lnTo>
                <a:lnTo>
                  <a:pt x="732564" y="1464851"/>
                </a:lnTo>
                <a:lnTo>
                  <a:pt x="731733" y="1464851"/>
                </a:lnTo>
                <a:lnTo>
                  <a:pt x="731733" y="1463786"/>
                </a:lnTo>
                <a:lnTo>
                  <a:pt x="722795" y="1452843"/>
                </a:lnTo>
                <a:cubicBezTo>
                  <a:pt x="720059" y="1450929"/>
                  <a:pt x="717597" y="1451339"/>
                  <a:pt x="714998" y="1455236"/>
                </a:cubicBezTo>
                <a:lnTo>
                  <a:pt x="712569" y="1461810"/>
                </a:lnTo>
                <a:lnTo>
                  <a:pt x="722889" y="1495631"/>
                </a:lnTo>
                <a:cubicBezTo>
                  <a:pt x="722889" y="1504362"/>
                  <a:pt x="709701" y="1504362"/>
                  <a:pt x="705304" y="1499996"/>
                </a:cubicBezTo>
                <a:lnTo>
                  <a:pt x="702708" y="1492262"/>
                </a:lnTo>
                <a:lnTo>
                  <a:pt x="695705" y="1518404"/>
                </a:lnTo>
                <a:lnTo>
                  <a:pt x="700664" y="1530911"/>
                </a:lnTo>
                <a:cubicBezTo>
                  <a:pt x="700664" y="1535290"/>
                  <a:pt x="697458" y="1538575"/>
                  <a:pt x="693719" y="1539122"/>
                </a:cubicBezTo>
                <a:lnTo>
                  <a:pt x="693675" y="1539087"/>
                </a:lnTo>
                <a:lnTo>
                  <a:pt x="692279" y="1565229"/>
                </a:lnTo>
                <a:lnTo>
                  <a:pt x="696298" y="1570772"/>
                </a:lnTo>
                <a:cubicBezTo>
                  <a:pt x="698481" y="1572988"/>
                  <a:pt x="697390" y="1577420"/>
                  <a:pt x="694661" y="1580189"/>
                </a:cubicBezTo>
                <a:lnTo>
                  <a:pt x="691398" y="1581735"/>
                </a:lnTo>
                <a:lnTo>
                  <a:pt x="690779" y="1593327"/>
                </a:lnTo>
                <a:lnTo>
                  <a:pt x="693508" y="1622572"/>
                </a:lnTo>
                <a:lnTo>
                  <a:pt x="723250" y="1653465"/>
                </a:lnTo>
                <a:cubicBezTo>
                  <a:pt x="727652" y="1657861"/>
                  <a:pt x="718848" y="1671049"/>
                  <a:pt x="710045" y="1662257"/>
                </a:cubicBezTo>
                <a:lnTo>
                  <a:pt x="695631" y="1645321"/>
                </a:lnTo>
                <a:lnTo>
                  <a:pt x="697627" y="1666706"/>
                </a:lnTo>
                <a:lnTo>
                  <a:pt x="701473" y="1684299"/>
                </a:lnTo>
                <a:lnTo>
                  <a:pt x="731223" y="1718619"/>
                </a:lnTo>
                <a:cubicBezTo>
                  <a:pt x="735589" y="1722998"/>
                  <a:pt x="726858" y="1736136"/>
                  <a:pt x="718126" y="1727378"/>
                </a:cubicBezTo>
                <a:lnTo>
                  <a:pt x="708275" y="1715415"/>
                </a:lnTo>
                <a:lnTo>
                  <a:pt x="712812" y="1736167"/>
                </a:lnTo>
                <a:lnTo>
                  <a:pt x="736306" y="1754658"/>
                </a:lnTo>
                <a:cubicBezTo>
                  <a:pt x="745114" y="1759068"/>
                  <a:pt x="736306" y="1767887"/>
                  <a:pt x="727498" y="1767887"/>
                </a:cubicBezTo>
                <a:lnTo>
                  <a:pt x="721820" y="1763418"/>
                </a:lnTo>
                <a:lnTo>
                  <a:pt x="738963" y="1802861"/>
                </a:lnTo>
                <a:lnTo>
                  <a:pt x="740153" y="1803804"/>
                </a:lnTo>
                <a:cubicBezTo>
                  <a:pt x="742909" y="1805987"/>
                  <a:pt x="745114" y="1808169"/>
                  <a:pt x="745114" y="1810352"/>
                </a:cubicBezTo>
                <a:lnTo>
                  <a:pt x="743057" y="1812281"/>
                </a:lnTo>
                <a:lnTo>
                  <a:pt x="750152" y="1828607"/>
                </a:lnTo>
                <a:cubicBezTo>
                  <a:pt x="767660" y="1859237"/>
                  <a:pt x="780792" y="1894242"/>
                  <a:pt x="807054" y="1916121"/>
                </a:cubicBezTo>
                <a:cubicBezTo>
                  <a:pt x="824563" y="1929248"/>
                  <a:pt x="850825" y="1946751"/>
                  <a:pt x="863957" y="1964254"/>
                </a:cubicBezTo>
                <a:cubicBezTo>
                  <a:pt x="890219" y="2000353"/>
                  <a:pt x="904171" y="2075834"/>
                  <a:pt x="885500" y="2127932"/>
                </a:cubicBezTo>
                <a:lnTo>
                  <a:pt x="874709" y="2142884"/>
                </a:lnTo>
                <a:lnTo>
                  <a:pt x="876082" y="2143403"/>
                </a:lnTo>
                <a:cubicBezTo>
                  <a:pt x="884814" y="2143403"/>
                  <a:pt x="880448" y="2156824"/>
                  <a:pt x="871717" y="2156824"/>
                </a:cubicBezTo>
                <a:lnTo>
                  <a:pt x="866162" y="2154727"/>
                </a:lnTo>
                <a:lnTo>
                  <a:pt x="855202" y="2169912"/>
                </a:lnTo>
                <a:cubicBezTo>
                  <a:pt x="846448" y="2174287"/>
                  <a:pt x="837694" y="2161160"/>
                  <a:pt x="846448" y="2156784"/>
                </a:cubicBezTo>
                <a:lnTo>
                  <a:pt x="851810" y="2149308"/>
                </a:lnTo>
                <a:lnTo>
                  <a:pt x="788770" y="2125507"/>
                </a:lnTo>
                <a:cubicBezTo>
                  <a:pt x="780039" y="2121033"/>
                  <a:pt x="784404" y="2107611"/>
                  <a:pt x="793135" y="2112085"/>
                </a:cubicBezTo>
                <a:lnTo>
                  <a:pt x="860317" y="2137450"/>
                </a:lnTo>
                <a:lnTo>
                  <a:pt x="866555" y="2128753"/>
                </a:lnTo>
                <a:cubicBezTo>
                  <a:pt x="880918" y="2093884"/>
                  <a:pt x="879276" y="2043016"/>
                  <a:pt x="872711" y="2016762"/>
                </a:cubicBezTo>
                <a:cubicBezTo>
                  <a:pt x="868334" y="1992696"/>
                  <a:pt x="857391" y="1977381"/>
                  <a:pt x="843713" y="1964801"/>
                </a:cubicBezTo>
                <a:lnTo>
                  <a:pt x="822317" y="1948051"/>
                </a:lnTo>
                <a:lnTo>
                  <a:pt x="821674" y="1951731"/>
                </a:lnTo>
                <a:cubicBezTo>
                  <a:pt x="818951" y="1954479"/>
                  <a:pt x="814594" y="1955578"/>
                  <a:pt x="810238" y="1951182"/>
                </a:cubicBezTo>
                <a:cubicBezTo>
                  <a:pt x="766674" y="1907220"/>
                  <a:pt x="705685" y="1894032"/>
                  <a:pt x="649052" y="1863259"/>
                </a:cubicBezTo>
                <a:cubicBezTo>
                  <a:pt x="640339" y="1863259"/>
                  <a:pt x="649052" y="1845674"/>
                  <a:pt x="657764" y="1850070"/>
                </a:cubicBezTo>
                <a:lnTo>
                  <a:pt x="743146" y="1889334"/>
                </a:lnTo>
                <a:lnTo>
                  <a:pt x="738087" y="1877164"/>
                </a:lnTo>
                <a:cubicBezTo>
                  <a:pt x="725195" y="1860126"/>
                  <a:pt x="698183" y="1843703"/>
                  <a:pt x="688360" y="1837134"/>
                </a:cubicBezTo>
                <a:cubicBezTo>
                  <a:pt x="670898" y="1823997"/>
                  <a:pt x="649070" y="1806479"/>
                  <a:pt x="627241" y="1793341"/>
                </a:cubicBezTo>
                <a:cubicBezTo>
                  <a:pt x="622876" y="1788962"/>
                  <a:pt x="627241" y="1775824"/>
                  <a:pt x="635973" y="1780203"/>
                </a:cubicBezTo>
                <a:cubicBezTo>
                  <a:pt x="662166" y="1797721"/>
                  <a:pt x="688360" y="1815238"/>
                  <a:pt x="710188" y="1832755"/>
                </a:cubicBezTo>
                <a:cubicBezTo>
                  <a:pt x="727651" y="1845893"/>
                  <a:pt x="762576" y="1867790"/>
                  <a:pt x="758210" y="1894066"/>
                </a:cubicBezTo>
                <a:lnTo>
                  <a:pt x="756057" y="1896225"/>
                </a:lnTo>
                <a:lnTo>
                  <a:pt x="785189" y="1911891"/>
                </a:lnTo>
                <a:lnTo>
                  <a:pt x="785497" y="1912138"/>
                </a:lnTo>
                <a:lnTo>
                  <a:pt x="746322" y="1859784"/>
                </a:lnTo>
                <a:lnTo>
                  <a:pt x="725607" y="1813587"/>
                </a:lnTo>
                <a:lnTo>
                  <a:pt x="723065" y="1810352"/>
                </a:lnTo>
                <a:cubicBezTo>
                  <a:pt x="718655" y="1805987"/>
                  <a:pt x="714246" y="1801621"/>
                  <a:pt x="709836" y="1801621"/>
                </a:cubicBezTo>
                <a:cubicBezTo>
                  <a:pt x="701016" y="1792890"/>
                  <a:pt x="692197" y="1784159"/>
                  <a:pt x="678968" y="1775427"/>
                </a:cubicBezTo>
                <a:cubicBezTo>
                  <a:pt x="665738" y="1757965"/>
                  <a:pt x="648100" y="1744868"/>
                  <a:pt x="630461" y="1731771"/>
                </a:cubicBezTo>
                <a:cubicBezTo>
                  <a:pt x="626051" y="1727405"/>
                  <a:pt x="634870" y="1718674"/>
                  <a:pt x="643690" y="1723040"/>
                </a:cubicBezTo>
                <a:cubicBezTo>
                  <a:pt x="661329" y="1740502"/>
                  <a:pt x="678968" y="1753599"/>
                  <a:pt x="701016" y="1771062"/>
                </a:cubicBezTo>
                <a:lnTo>
                  <a:pt x="710323" y="1778959"/>
                </a:lnTo>
                <a:lnTo>
                  <a:pt x="701193" y="1747183"/>
                </a:lnTo>
                <a:lnTo>
                  <a:pt x="697908" y="1744598"/>
                </a:lnTo>
                <a:cubicBezTo>
                  <a:pt x="671071" y="1718553"/>
                  <a:pt x="650427" y="1686307"/>
                  <a:pt x="617397" y="1666463"/>
                </a:cubicBezTo>
                <a:cubicBezTo>
                  <a:pt x="608589" y="1662053"/>
                  <a:pt x="617397" y="1648824"/>
                  <a:pt x="626205" y="1653234"/>
                </a:cubicBezTo>
                <a:cubicBezTo>
                  <a:pt x="648225" y="1666463"/>
                  <a:pt x="664740" y="1685204"/>
                  <a:pt x="681255" y="1703946"/>
                </a:cubicBezTo>
                <a:lnTo>
                  <a:pt x="692137" y="1715666"/>
                </a:lnTo>
                <a:lnTo>
                  <a:pt x="687137" y="1698263"/>
                </a:lnTo>
                <a:lnTo>
                  <a:pt x="685617" y="1687900"/>
                </a:lnTo>
                <a:lnTo>
                  <a:pt x="635180" y="1626653"/>
                </a:lnTo>
                <a:cubicBezTo>
                  <a:pt x="630814" y="1622274"/>
                  <a:pt x="639545" y="1609136"/>
                  <a:pt x="643911" y="1617895"/>
                </a:cubicBezTo>
                <a:lnTo>
                  <a:pt x="681752" y="1661549"/>
                </a:lnTo>
                <a:lnTo>
                  <a:pt x="675988" y="1622240"/>
                </a:lnTo>
                <a:lnTo>
                  <a:pt x="635216" y="1574334"/>
                </a:lnTo>
                <a:cubicBezTo>
                  <a:pt x="630814" y="1565541"/>
                  <a:pt x="639617" y="1556749"/>
                  <a:pt x="644019" y="1561145"/>
                </a:cubicBezTo>
                <a:lnTo>
                  <a:pt x="673824" y="1599972"/>
                </a:lnTo>
                <a:lnTo>
                  <a:pt x="674343" y="1567250"/>
                </a:lnTo>
                <a:lnTo>
                  <a:pt x="654279" y="1539196"/>
                </a:lnTo>
                <a:cubicBezTo>
                  <a:pt x="646094" y="1525346"/>
                  <a:pt x="639545" y="1510943"/>
                  <a:pt x="635180" y="1495432"/>
                </a:cubicBezTo>
                <a:cubicBezTo>
                  <a:pt x="630814" y="1486568"/>
                  <a:pt x="643911" y="1482136"/>
                  <a:pt x="648276" y="1491000"/>
                </a:cubicBezTo>
                <a:cubicBezTo>
                  <a:pt x="652642" y="1504295"/>
                  <a:pt x="659191" y="1517590"/>
                  <a:pt x="667376" y="1530886"/>
                </a:cubicBezTo>
                <a:lnTo>
                  <a:pt x="675503" y="1542093"/>
                </a:lnTo>
                <a:lnTo>
                  <a:pt x="680429" y="1521968"/>
                </a:lnTo>
                <a:lnTo>
                  <a:pt x="666471" y="1482191"/>
                </a:lnTo>
                <a:cubicBezTo>
                  <a:pt x="660060" y="1465222"/>
                  <a:pt x="653649" y="1447704"/>
                  <a:pt x="649375" y="1430187"/>
                </a:cubicBezTo>
                <a:cubicBezTo>
                  <a:pt x="645101" y="1421428"/>
                  <a:pt x="657923" y="1417049"/>
                  <a:pt x="662197" y="1425808"/>
                </a:cubicBezTo>
                <a:cubicBezTo>
                  <a:pt x="666471" y="1443325"/>
                  <a:pt x="672882" y="1460842"/>
                  <a:pt x="679828" y="1478359"/>
                </a:cubicBezTo>
                <a:lnTo>
                  <a:pt x="686800" y="1495945"/>
                </a:lnTo>
                <a:lnTo>
                  <a:pt x="693404" y="1468970"/>
                </a:lnTo>
                <a:lnTo>
                  <a:pt x="698385" y="1460134"/>
                </a:lnTo>
                <a:lnTo>
                  <a:pt x="692665" y="1443789"/>
                </a:lnTo>
                <a:cubicBezTo>
                  <a:pt x="685522" y="1426872"/>
                  <a:pt x="676729" y="1410501"/>
                  <a:pt x="670135" y="1395221"/>
                </a:cubicBezTo>
                <a:cubicBezTo>
                  <a:pt x="665739" y="1386490"/>
                  <a:pt x="683324" y="1382124"/>
                  <a:pt x="683324" y="1390855"/>
                </a:cubicBezTo>
                <a:cubicBezTo>
                  <a:pt x="689918" y="1408318"/>
                  <a:pt x="698710" y="1424689"/>
                  <a:pt x="706403" y="1441606"/>
                </a:cubicBezTo>
                <a:lnTo>
                  <a:pt x="707255" y="1444397"/>
                </a:lnTo>
                <a:lnTo>
                  <a:pt x="715135" y="1430418"/>
                </a:lnTo>
                <a:cubicBezTo>
                  <a:pt x="715135" y="1428230"/>
                  <a:pt x="717324" y="1427136"/>
                  <a:pt x="720059" y="1427136"/>
                </a:cubicBezTo>
                <a:lnTo>
                  <a:pt x="721807" y="1427835"/>
                </a:lnTo>
                <a:lnTo>
                  <a:pt x="718126" y="1417314"/>
                </a:lnTo>
                <a:cubicBezTo>
                  <a:pt x="718126" y="1408671"/>
                  <a:pt x="731733" y="1404349"/>
                  <a:pt x="736269" y="1412992"/>
                </a:cubicBezTo>
                <a:lnTo>
                  <a:pt x="745195" y="1455516"/>
                </a:lnTo>
                <a:lnTo>
                  <a:pt x="752354" y="1466130"/>
                </a:lnTo>
                <a:lnTo>
                  <a:pt x="749876" y="1447964"/>
                </a:lnTo>
                <a:cubicBezTo>
                  <a:pt x="749876" y="1439274"/>
                  <a:pt x="767656" y="1439274"/>
                  <a:pt x="763211" y="1447964"/>
                </a:cubicBezTo>
                <a:cubicBezTo>
                  <a:pt x="763211" y="1458826"/>
                  <a:pt x="765434" y="1469687"/>
                  <a:pt x="767656" y="1480549"/>
                </a:cubicBezTo>
                <a:lnTo>
                  <a:pt x="769070" y="1490912"/>
                </a:lnTo>
                <a:lnTo>
                  <a:pt x="784574" y="1513898"/>
                </a:lnTo>
                <a:lnTo>
                  <a:pt x="784449" y="1513093"/>
                </a:lnTo>
                <a:cubicBezTo>
                  <a:pt x="780039" y="1504361"/>
                  <a:pt x="797678" y="1504361"/>
                  <a:pt x="797678" y="1513093"/>
                </a:cubicBezTo>
                <a:lnTo>
                  <a:pt x="799134" y="1517416"/>
                </a:lnTo>
                <a:lnTo>
                  <a:pt x="800641" y="1527349"/>
                </a:lnTo>
                <a:lnTo>
                  <a:pt x="799491" y="1533676"/>
                </a:lnTo>
                <a:lnTo>
                  <a:pt x="805072" y="1539992"/>
                </a:lnTo>
                <a:lnTo>
                  <a:pt x="806498" y="1539287"/>
                </a:lnTo>
                <a:lnTo>
                  <a:pt x="799134" y="1517416"/>
                </a:lnTo>
                <a:lnTo>
                  <a:pt x="798230" y="1511455"/>
                </a:lnTo>
                <a:cubicBezTo>
                  <a:pt x="795473" y="1501087"/>
                  <a:pt x="791064" y="1491264"/>
                  <a:pt x="788859" y="1482533"/>
                </a:cubicBezTo>
                <a:cubicBezTo>
                  <a:pt x="788859" y="1469436"/>
                  <a:pt x="802088" y="1469436"/>
                  <a:pt x="806498" y="1478167"/>
                </a:cubicBezTo>
                <a:cubicBezTo>
                  <a:pt x="806498" y="1494539"/>
                  <a:pt x="813939" y="1513365"/>
                  <a:pt x="813939" y="1530965"/>
                </a:cubicBezTo>
                <a:lnTo>
                  <a:pt x="811118" y="1546834"/>
                </a:lnTo>
                <a:lnTo>
                  <a:pt x="831330" y="1569708"/>
                </a:lnTo>
                <a:lnTo>
                  <a:pt x="832568" y="1566451"/>
                </a:lnTo>
                <a:lnTo>
                  <a:pt x="835892" y="1564439"/>
                </a:lnTo>
                <a:lnTo>
                  <a:pt x="834462" y="1572267"/>
                </a:lnTo>
                <a:lnTo>
                  <a:pt x="840670" y="1577100"/>
                </a:lnTo>
                <a:lnTo>
                  <a:pt x="846034" y="1575270"/>
                </a:lnTo>
                <a:cubicBezTo>
                  <a:pt x="846034" y="1570860"/>
                  <a:pt x="846034" y="1570860"/>
                  <a:pt x="841725" y="1566451"/>
                </a:cubicBezTo>
                <a:cubicBezTo>
                  <a:pt x="840648" y="1564246"/>
                  <a:pt x="839032" y="1563419"/>
                  <a:pt x="837349" y="1563557"/>
                </a:cubicBezTo>
                <a:lnTo>
                  <a:pt x="835892" y="1564439"/>
                </a:lnTo>
                <a:lnTo>
                  <a:pt x="836002" y="1563832"/>
                </a:lnTo>
                <a:cubicBezTo>
                  <a:pt x="835800" y="1548536"/>
                  <a:pt x="827721" y="1534480"/>
                  <a:pt x="824489" y="1517944"/>
                </a:cubicBezTo>
                <a:cubicBezTo>
                  <a:pt x="824489" y="1509124"/>
                  <a:pt x="841725" y="1509124"/>
                  <a:pt x="841725" y="1517944"/>
                </a:cubicBezTo>
                <a:cubicBezTo>
                  <a:pt x="841725" y="1539992"/>
                  <a:pt x="854652" y="1562041"/>
                  <a:pt x="850343" y="1579680"/>
                </a:cubicBezTo>
                <a:lnTo>
                  <a:pt x="847269" y="1582236"/>
                </a:lnTo>
                <a:lnTo>
                  <a:pt x="877088" y="1605446"/>
                </a:lnTo>
                <a:lnTo>
                  <a:pt x="884410" y="1609161"/>
                </a:lnTo>
                <a:lnTo>
                  <a:pt x="880174" y="1587877"/>
                </a:lnTo>
                <a:cubicBezTo>
                  <a:pt x="875778" y="1574625"/>
                  <a:pt x="871382" y="1561373"/>
                  <a:pt x="866986" y="1552538"/>
                </a:cubicBezTo>
                <a:cubicBezTo>
                  <a:pt x="862589" y="1543704"/>
                  <a:pt x="875778" y="1539286"/>
                  <a:pt x="880174" y="1548121"/>
                </a:cubicBezTo>
                <a:cubicBezTo>
                  <a:pt x="882372" y="1554747"/>
                  <a:pt x="892263" y="1576834"/>
                  <a:pt x="897759" y="1597817"/>
                </a:cubicBezTo>
                <a:lnTo>
                  <a:pt x="900078" y="1617110"/>
                </a:lnTo>
                <a:lnTo>
                  <a:pt x="909868" y="1622078"/>
                </a:lnTo>
                <a:lnTo>
                  <a:pt x="932735" y="1627342"/>
                </a:lnTo>
                <a:lnTo>
                  <a:pt x="920873" y="1574740"/>
                </a:lnTo>
                <a:lnTo>
                  <a:pt x="922888" y="1569242"/>
                </a:lnTo>
                <a:lnTo>
                  <a:pt x="895712" y="1554832"/>
                </a:lnTo>
                <a:cubicBezTo>
                  <a:pt x="879964" y="1545058"/>
                  <a:pt x="864662" y="1534061"/>
                  <a:pt x="849880" y="1521767"/>
                </a:cubicBezTo>
                <a:cubicBezTo>
                  <a:pt x="801702" y="1478056"/>
                  <a:pt x="757904" y="1429973"/>
                  <a:pt x="718485" y="1373148"/>
                </a:cubicBezTo>
                <a:cubicBezTo>
                  <a:pt x="696586" y="1346921"/>
                  <a:pt x="696586" y="1316323"/>
                  <a:pt x="674687" y="1360035"/>
                </a:cubicBezTo>
                <a:cubicBezTo>
                  <a:pt x="661548" y="1390633"/>
                  <a:pt x="648408" y="1425602"/>
                  <a:pt x="639648" y="1456200"/>
                </a:cubicBezTo>
                <a:cubicBezTo>
                  <a:pt x="556432" y="1718469"/>
                  <a:pt x="587091" y="2028821"/>
                  <a:pt x="841120" y="2177440"/>
                </a:cubicBezTo>
                <a:cubicBezTo>
                  <a:pt x="807177" y="2159409"/>
                  <a:pt x="775491" y="2138851"/>
                  <a:pt x="746124" y="2116099"/>
                </a:cubicBezTo>
                <a:lnTo>
                  <a:pt x="708880" y="2081877"/>
                </a:lnTo>
                <a:lnTo>
                  <a:pt x="658810" y="2018234"/>
                </a:lnTo>
                <a:cubicBezTo>
                  <a:pt x="536449" y="1813542"/>
                  <a:pt x="571762" y="1528324"/>
                  <a:pt x="683447" y="1311952"/>
                </a:cubicBezTo>
                <a:cubicBezTo>
                  <a:pt x="683447" y="1307581"/>
                  <a:pt x="692206" y="1307581"/>
                  <a:pt x="696586" y="1311952"/>
                </a:cubicBezTo>
                <a:cubicBezTo>
                  <a:pt x="773233" y="1434344"/>
                  <a:pt x="876707" y="1553390"/>
                  <a:pt x="1018743" y="1590024"/>
                </a:cubicBezTo>
                <a:lnTo>
                  <a:pt x="1026739" y="1591341"/>
                </a:lnTo>
                <a:lnTo>
                  <a:pt x="1026101" y="1587378"/>
                </a:lnTo>
                <a:cubicBezTo>
                  <a:pt x="1026101" y="1578600"/>
                  <a:pt x="1038801" y="1574211"/>
                  <a:pt x="1043035" y="1582989"/>
                </a:cubicBezTo>
                <a:lnTo>
                  <a:pt x="1044239" y="1594224"/>
                </a:lnTo>
                <a:lnTo>
                  <a:pt x="1069077" y="1598317"/>
                </a:lnTo>
                <a:lnTo>
                  <a:pt x="1068567" y="1596701"/>
                </a:lnTo>
                <a:cubicBezTo>
                  <a:pt x="1064201" y="1588058"/>
                  <a:pt x="1077298" y="1583736"/>
                  <a:pt x="1081662" y="1592379"/>
                </a:cubicBezTo>
                <a:lnTo>
                  <a:pt x="1084315" y="1600549"/>
                </a:lnTo>
                <a:lnTo>
                  <a:pt x="1098676" y="1601177"/>
                </a:lnTo>
                <a:lnTo>
                  <a:pt x="1098828" y="1600775"/>
                </a:lnTo>
                <a:lnTo>
                  <a:pt x="1099854" y="1601229"/>
                </a:lnTo>
                <a:lnTo>
                  <a:pt x="1156945" y="1603726"/>
                </a:lnTo>
                <a:cubicBezTo>
                  <a:pt x="1238862" y="1602907"/>
                  <a:pt x="1334944" y="1587335"/>
                  <a:pt x="1384217" y="1534881"/>
                </a:cubicBezTo>
                <a:cubicBezTo>
                  <a:pt x="1414876" y="1504283"/>
                  <a:pt x="1441155" y="1447458"/>
                  <a:pt x="1493713" y="1443087"/>
                </a:cubicBezTo>
                <a:cubicBezTo>
                  <a:pt x="1511232" y="1443087"/>
                  <a:pt x="1537511" y="1473685"/>
                  <a:pt x="1555030" y="1486798"/>
                </a:cubicBezTo>
                <a:cubicBezTo>
                  <a:pt x="1594449" y="1513025"/>
                  <a:pt x="1633867" y="1534881"/>
                  <a:pt x="1677665" y="1547994"/>
                </a:cubicBezTo>
                <a:cubicBezTo>
                  <a:pt x="1697375" y="1554551"/>
                  <a:pt x="1717631" y="1559742"/>
                  <a:pt x="1738162" y="1563293"/>
                </a:cubicBezTo>
                <a:lnTo>
                  <a:pt x="1745749" y="1563960"/>
                </a:lnTo>
                <a:lnTo>
                  <a:pt x="1738888" y="1552383"/>
                </a:lnTo>
                <a:cubicBezTo>
                  <a:pt x="1738888" y="1548017"/>
                  <a:pt x="1738888" y="1539286"/>
                  <a:pt x="1743254" y="1539286"/>
                </a:cubicBezTo>
                <a:cubicBezTo>
                  <a:pt x="1760716" y="1539286"/>
                  <a:pt x="1773813" y="1539286"/>
                  <a:pt x="1786910" y="1543652"/>
                </a:cubicBezTo>
                <a:cubicBezTo>
                  <a:pt x="1795641" y="1548017"/>
                  <a:pt x="1791276" y="1561114"/>
                  <a:pt x="1782544" y="1561114"/>
                </a:cubicBezTo>
                <a:lnTo>
                  <a:pt x="1758534" y="1555112"/>
                </a:lnTo>
                <a:lnTo>
                  <a:pt x="1751985" y="1543652"/>
                </a:lnTo>
                <a:cubicBezTo>
                  <a:pt x="1751985" y="1548017"/>
                  <a:pt x="1751985" y="1552383"/>
                  <a:pt x="1747619" y="1552383"/>
                </a:cubicBezTo>
                <a:lnTo>
                  <a:pt x="1758534" y="1555112"/>
                </a:lnTo>
                <a:lnTo>
                  <a:pt x="1764534" y="1565612"/>
                </a:lnTo>
                <a:lnTo>
                  <a:pt x="1800301" y="1568757"/>
                </a:lnTo>
                <a:lnTo>
                  <a:pt x="1805165" y="1568287"/>
                </a:lnTo>
                <a:lnTo>
                  <a:pt x="1803022" y="1565481"/>
                </a:lnTo>
                <a:cubicBezTo>
                  <a:pt x="1803022" y="1561115"/>
                  <a:pt x="1805245" y="1556749"/>
                  <a:pt x="1809690" y="1556749"/>
                </a:cubicBezTo>
                <a:cubicBezTo>
                  <a:pt x="1816357" y="1556749"/>
                  <a:pt x="1819691" y="1561115"/>
                  <a:pt x="1819691" y="1565481"/>
                </a:cubicBezTo>
                <a:lnTo>
                  <a:pt x="1817887" y="1567056"/>
                </a:lnTo>
                <a:lnTo>
                  <a:pt x="1862439" y="1562747"/>
                </a:lnTo>
                <a:cubicBezTo>
                  <a:pt x="1882970" y="1558649"/>
                  <a:pt x="1903226" y="1552365"/>
                  <a:pt x="1922936" y="1543623"/>
                </a:cubicBezTo>
                <a:cubicBezTo>
                  <a:pt x="1943740" y="1532695"/>
                  <a:pt x="1966187" y="1518489"/>
                  <a:pt x="1987743" y="1501687"/>
                </a:cubicBezTo>
                <a:lnTo>
                  <a:pt x="1997343" y="1492405"/>
                </a:lnTo>
                <a:lnTo>
                  <a:pt x="1997254" y="1492024"/>
                </a:lnTo>
                <a:cubicBezTo>
                  <a:pt x="1995071" y="1487670"/>
                  <a:pt x="1998345" y="1484404"/>
                  <a:pt x="2002165" y="1483315"/>
                </a:cubicBezTo>
                <a:lnTo>
                  <a:pt x="2005118" y="1484886"/>
                </a:lnTo>
                <a:lnTo>
                  <a:pt x="2032808" y="1458109"/>
                </a:lnTo>
                <a:lnTo>
                  <a:pt x="2032575" y="1457133"/>
                </a:lnTo>
                <a:cubicBezTo>
                  <a:pt x="2032575" y="1452767"/>
                  <a:pt x="2035909" y="1449493"/>
                  <a:pt x="2039798" y="1448947"/>
                </a:cubicBezTo>
                <a:lnTo>
                  <a:pt x="2041177" y="1450017"/>
                </a:lnTo>
                <a:lnTo>
                  <a:pt x="2047213" y="1444179"/>
                </a:lnTo>
                <a:cubicBezTo>
                  <a:pt x="2055836" y="1433525"/>
                  <a:pt x="2063604" y="1422392"/>
                  <a:pt x="2070199" y="1410866"/>
                </a:cubicBezTo>
                <a:lnTo>
                  <a:pt x="2073661" y="1403125"/>
                </a:lnTo>
                <a:lnTo>
                  <a:pt x="2075239" y="1398676"/>
                </a:lnTo>
                <a:lnTo>
                  <a:pt x="2075642" y="1398698"/>
                </a:lnTo>
                <a:lnTo>
                  <a:pt x="2086153" y="1375197"/>
                </a:lnTo>
                <a:cubicBezTo>
                  <a:pt x="2094023" y="1350746"/>
                  <a:pt x="2095939" y="1325066"/>
                  <a:pt x="2089369" y="1298839"/>
                </a:cubicBezTo>
                <a:cubicBezTo>
                  <a:pt x="2067470" y="1215787"/>
                  <a:pt x="2010532" y="1154591"/>
                  <a:pt x="1971114" y="1084652"/>
                </a:cubicBezTo>
                <a:cubicBezTo>
                  <a:pt x="1966734" y="1080281"/>
                  <a:pt x="1971114" y="1075910"/>
                  <a:pt x="1975494" y="1071539"/>
                </a:cubicBezTo>
                <a:cubicBezTo>
                  <a:pt x="1993013" y="1058425"/>
                  <a:pt x="2012448" y="1047771"/>
                  <a:pt x="2032637" y="1038141"/>
                </a:cubicBezTo>
                <a:lnTo>
                  <a:pt x="2032927" y="1038012"/>
                </a:lnTo>
                <a:lnTo>
                  <a:pt x="2027734" y="1034461"/>
                </a:lnTo>
                <a:cubicBezTo>
                  <a:pt x="2027734" y="1031286"/>
                  <a:pt x="2030829" y="1028111"/>
                  <a:pt x="2037021" y="1028111"/>
                </a:cubicBezTo>
                <a:lnTo>
                  <a:pt x="2042535" y="1033766"/>
                </a:lnTo>
                <a:lnTo>
                  <a:pt x="2094297" y="1010889"/>
                </a:lnTo>
                <a:lnTo>
                  <a:pt x="2152204" y="981826"/>
                </a:lnTo>
                <a:lnTo>
                  <a:pt x="2151214" y="979366"/>
                </a:lnTo>
                <a:cubicBezTo>
                  <a:pt x="2149045" y="974977"/>
                  <a:pt x="2151214" y="971685"/>
                  <a:pt x="2154469" y="970588"/>
                </a:cubicBezTo>
                <a:lnTo>
                  <a:pt x="2162184" y="974056"/>
                </a:lnTo>
                <a:lnTo>
                  <a:pt x="2203245" y="940404"/>
                </a:lnTo>
                <a:cubicBezTo>
                  <a:pt x="2286462" y="844239"/>
                  <a:pt x="2290841" y="682506"/>
                  <a:pt x="2194485" y="590712"/>
                </a:cubicBezTo>
                <a:cubicBezTo>
                  <a:pt x="2111268" y="512031"/>
                  <a:pt x="1993013" y="468320"/>
                  <a:pt x="1874758" y="459578"/>
                </a:cubicBezTo>
                <a:cubicBezTo>
                  <a:pt x="1817820" y="455207"/>
                  <a:pt x="1760882" y="463949"/>
                  <a:pt x="1703944" y="481433"/>
                </a:cubicBezTo>
                <a:cubicBezTo>
                  <a:pt x="1651386" y="494547"/>
                  <a:pt x="1616348" y="525145"/>
                  <a:pt x="1572550" y="551372"/>
                </a:cubicBezTo>
                <a:cubicBezTo>
                  <a:pt x="1568170" y="555743"/>
                  <a:pt x="1559410" y="551372"/>
                  <a:pt x="1559410" y="542629"/>
                </a:cubicBezTo>
                <a:lnTo>
                  <a:pt x="1556308" y="508758"/>
                </a:lnTo>
                <a:lnTo>
                  <a:pt x="1550928" y="512174"/>
                </a:lnTo>
                <a:cubicBezTo>
                  <a:pt x="1542038" y="512174"/>
                  <a:pt x="1542038" y="499474"/>
                  <a:pt x="1550928" y="499474"/>
                </a:cubicBezTo>
                <a:lnTo>
                  <a:pt x="1555738" y="502528"/>
                </a:lnTo>
                <a:lnTo>
                  <a:pt x="1552097" y="462778"/>
                </a:lnTo>
                <a:lnTo>
                  <a:pt x="1550769" y="464549"/>
                </a:lnTo>
                <a:cubicBezTo>
                  <a:pt x="1546404" y="464549"/>
                  <a:pt x="1544221" y="460183"/>
                  <a:pt x="1544221" y="455817"/>
                </a:cubicBezTo>
                <a:lnTo>
                  <a:pt x="1550672" y="447216"/>
                </a:lnTo>
                <a:lnTo>
                  <a:pt x="1550103" y="441000"/>
                </a:lnTo>
                <a:cubicBezTo>
                  <a:pt x="1542986" y="407124"/>
                  <a:pt x="1530941" y="374340"/>
                  <a:pt x="1511232" y="345928"/>
                </a:cubicBezTo>
                <a:cubicBezTo>
                  <a:pt x="1471814" y="289103"/>
                  <a:pt x="1401736" y="258505"/>
                  <a:pt x="1327279" y="254134"/>
                </a:cubicBezTo>
                <a:cubicBezTo>
                  <a:pt x="1169606" y="245391"/>
                  <a:pt x="981275" y="297845"/>
                  <a:pt x="889299" y="433351"/>
                </a:cubicBezTo>
                <a:cubicBezTo>
                  <a:pt x="884919" y="437722"/>
                  <a:pt x="871779" y="433351"/>
                  <a:pt x="876159" y="424608"/>
                </a:cubicBezTo>
                <a:cubicBezTo>
                  <a:pt x="880539" y="424608"/>
                  <a:pt x="884919" y="428980"/>
                  <a:pt x="889299" y="428980"/>
                </a:cubicBezTo>
                <a:lnTo>
                  <a:pt x="898641" y="398264"/>
                </a:lnTo>
                <a:lnTo>
                  <a:pt x="919145" y="374238"/>
                </a:lnTo>
                <a:lnTo>
                  <a:pt x="938729" y="359401"/>
                </a:lnTo>
                <a:lnTo>
                  <a:pt x="920850" y="337549"/>
                </a:lnTo>
                <a:cubicBezTo>
                  <a:pt x="916563" y="328817"/>
                  <a:pt x="925136" y="320086"/>
                  <a:pt x="929422" y="324452"/>
                </a:cubicBezTo>
                <a:lnTo>
                  <a:pt x="948658" y="351880"/>
                </a:lnTo>
                <a:lnTo>
                  <a:pt x="994758" y="316955"/>
                </a:lnTo>
                <a:lnTo>
                  <a:pt x="969831" y="307006"/>
                </a:lnTo>
                <a:cubicBezTo>
                  <a:pt x="963308" y="301447"/>
                  <a:pt x="958009" y="294499"/>
                  <a:pt x="953474" y="286740"/>
                </a:cubicBezTo>
                <a:lnTo>
                  <a:pt x="943743" y="265965"/>
                </a:lnTo>
                <a:lnTo>
                  <a:pt x="945931" y="281491"/>
                </a:lnTo>
                <a:cubicBezTo>
                  <a:pt x="948679" y="290222"/>
                  <a:pt x="953075" y="297862"/>
                  <a:pt x="959669" y="302227"/>
                </a:cubicBezTo>
                <a:cubicBezTo>
                  <a:pt x="959669" y="306593"/>
                  <a:pt x="968462" y="306593"/>
                  <a:pt x="968462" y="306593"/>
                </a:cubicBezTo>
                <a:cubicBezTo>
                  <a:pt x="972858" y="310959"/>
                  <a:pt x="977254" y="315324"/>
                  <a:pt x="977254" y="319690"/>
                </a:cubicBezTo>
                <a:cubicBezTo>
                  <a:pt x="981650" y="328421"/>
                  <a:pt x="968462" y="332787"/>
                  <a:pt x="964066" y="324056"/>
                </a:cubicBezTo>
                <a:cubicBezTo>
                  <a:pt x="964066" y="319690"/>
                  <a:pt x="955273" y="319690"/>
                  <a:pt x="950877" y="315324"/>
                </a:cubicBezTo>
                <a:cubicBezTo>
                  <a:pt x="946481" y="315324"/>
                  <a:pt x="942085" y="306593"/>
                  <a:pt x="937689" y="302227"/>
                </a:cubicBezTo>
                <a:cubicBezTo>
                  <a:pt x="933293" y="289130"/>
                  <a:pt x="928896" y="276033"/>
                  <a:pt x="924500" y="258571"/>
                </a:cubicBezTo>
                <a:cubicBezTo>
                  <a:pt x="924500" y="254205"/>
                  <a:pt x="927797" y="250931"/>
                  <a:pt x="931644" y="249840"/>
                </a:cubicBezTo>
                <a:lnTo>
                  <a:pt x="937981" y="252489"/>
                </a:lnTo>
                <a:lnTo>
                  <a:pt x="920912" y="210654"/>
                </a:lnTo>
                <a:cubicBezTo>
                  <a:pt x="916563" y="201870"/>
                  <a:pt x="929609" y="193086"/>
                  <a:pt x="933957" y="201870"/>
                </a:cubicBezTo>
                <a:cubicBezTo>
                  <a:pt x="950263" y="228223"/>
                  <a:pt x="956786" y="271869"/>
                  <a:pt x="979207" y="293898"/>
                </a:cubicBezTo>
                <a:lnTo>
                  <a:pt x="999728" y="303476"/>
                </a:lnTo>
                <a:lnTo>
                  <a:pt x="955266" y="209453"/>
                </a:lnTo>
                <a:cubicBezTo>
                  <a:pt x="936654" y="176592"/>
                  <a:pt x="915853" y="144826"/>
                  <a:pt x="893956" y="114155"/>
                </a:cubicBezTo>
                <a:cubicBezTo>
                  <a:pt x="891766" y="111965"/>
                  <a:pt x="893956" y="108679"/>
                  <a:pt x="897240" y="107035"/>
                </a:cubicBezTo>
                <a:close/>
                <a:moveTo>
                  <a:pt x="608990" y="607"/>
                </a:moveTo>
                <a:cubicBezTo>
                  <a:pt x="705346" y="-3764"/>
                  <a:pt x="832361" y="13720"/>
                  <a:pt x="884919" y="109886"/>
                </a:cubicBezTo>
                <a:cubicBezTo>
                  <a:pt x="927622" y="182010"/>
                  <a:pt x="930907" y="268886"/>
                  <a:pt x="913251" y="350231"/>
                </a:cubicBezTo>
                <a:lnTo>
                  <a:pt x="898641" y="398264"/>
                </a:lnTo>
                <a:lnTo>
                  <a:pt x="876159" y="424608"/>
                </a:lnTo>
                <a:cubicBezTo>
                  <a:pt x="911198" y="324072"/>
                  <a:pt x="937477" y="162340"/>
                  <a:pt x="845500" y="83659"/>
                </a:cubicBezTo>
                <a:cubicBezTo>
                  <a:pt x="757904" y="4978"/>
                  <a:pt x="613370" y="-3764"/>
                  <a:pt x="503874" y="31205"/>
                </a:cubicBezTo>
                <a:cubicBezTo>
                  <a:pt x="381239" y="74917"/>
                  <a:pt x="271742" y="179824"/>
                  <a:pt x="219185" y="297845"/>
                </a:cubicBezTo>
                <a:cubicBezTo>
                  <a:pt x="188526" y="372155"/>
                  <a:pt x="175386" y="446464"/>
                  <a:pt x="201665" y="525145"/>
                </a:cubicBezTo>
                <a:cubicBezTo>
                  <a:pt x="219185" y="568856"/>
                  <a:pt x="245463" y="612568"/>
                  <a:pt x="241084" y="660651"/>
                </a:cubicBezTo>
                <a:cubicBezTo>
                  <a:pt x="241084" y="665022"/>
                  <a:pt x="236704" y="669393"/>
                  <a:pt x="232324" y="669393"/>
                </a:cubicBezTo>
                <a:cubicBezTo>
                  <a:pt x="92170" y="669393"/>
                  <a:pt x="8953" y="774301"/>
                  <a:pt x="17713" y="909806"/>
                </a:cubicBezTo>
                <a:cubicBezTo>
                  <a:pt x="18808" y="934940"/>
                  <a:pt x="23461" y="962260"/>
                  <a:pt x="31742" y="988760"/>
                </a:cubicBezTo>
                <a:lnTo>
                  <a:pt x="43755" y="1013610"/>
                </a:lnTo>
                <a:lnTo>
                  <a:pt x="48280" y="992409"/>
                </a:lnTo>
                <a:cubicBezTo>
                  <a:pt x="48280" y="983661"/>
                  <a:pt x="65822" y="988035"/>
                  <a:pt x="61436" y="996783"/>
                </a:cubicBezTo>
                <a:cubicBezTo>
                  <a:pt x="58147" y="1006625"/>
                  <a:pt x="56229" y="1016672"/>
                  <a:pt x="55552" y="1026701"/>
                </a:cubicBezTo>
                <a:lnTo>
                  <a:pt x="56219" y="1039394"/>
                </a:lnTo>
                <a:lnTo>
                  <a:pt x="67533" y="1062797"/>
                </a:lnTo>
                <a:lnTo>
                  <a:pt x="103644" y="1098978"/>
                </a:lnTo>
                <a:lnTo>
                  <a:pt x="107137" y="1095422"/>
                </a:lnTo>
                <a:cubicBezTo>
                  <a:pt x="110411" y="1095422"/>
                  <a:pt x="113685" y="1097644"/>
                  <a:pt x="113685" y="1102089"/>
                </a:cubicBezTo>
                <a:lnTo>
                  <a:pt x="114057" y="1106247"/>
                </a:lnTo>
                <a:lnTo>
                  <a:pt x="142988" y="1117461"/>
                </a:lnTo>
                <a:lnTo>
                  <a:pt x="144509" y="1111516"/>
                </a:lnTo>
                <a:lnTo>
                  <a:pt x="150999" y="1110107"/>
                </a:lnTo>
                <a:lnTo>
                  <a:pt x="152678" y="1104510"/>
                </a:lnTo>
                <a:cubicBezTo>
                  <a:pt x="155952" y="1102327"/>
                  <a:pt x="160318" y="1102327"/>
                  <a:pt x="162501" y="1106692"/>
                </a:cubicBezTo>
                <a:lnTo>
                  <a:pt x="170528" y="1124977"/>
                </a:lnTo>
                <a:lnTo>
                  <a:pt x="188958" y="1124466"/>
                </a:lnTo>
                <a:lnTo>
                  <a:pt x="188958" y="1111128"/>
                </a:lnTo>
                <a:cubicBezTo>
                  <a:pt x="184725" y="1102350"/>
                  <a:pt x="201658" y="1097961"/>
                  <a:pt x="201658" y="1106739"/>
                </a:cubicBezTo>
                <a:lnTo>
                  <a:pt x="204722" y="1124029"/>
                </a:lnTo>
                <a:lnTo>
                  <a:pt x="206045" y="1123993"/>
                </a:lnTo>
                <a:cubicBezTo>
                  <a:pt x="214805" y="1119622"/>
                  <a:pt x="219185" y="1137106"/>
                  <a:pt x="210425" y="1137106"/>
                </a:cubicBezTo>
                <a:lnTo>
                  <a:pt x="205822" y="1137417"/>
                </a:lnTo>
                <a:lnTo>
                  <a:pt x="202613" y="1157750"/>
                </a:lnTo>
                <a:lnTo>
                  <a:pt x="222595" y="1156984"/>
                </a:lnTo>
                <a:lnTo>
                  <a:pt x="227963" y="1157913"/>
                </a:lnTo>
                <a:lnTo>
                  <a:pt x="207687" y="1102683"/>
                </a:lnTo>
                <a:cubicBezTo>
                  <a:pt x="196190" y="1050776"/>
                  <a:pt x="197285" y="995044"/>
                  <a:pt x="206045" y="940404"/>
                </a:cubicBezTo>
                <a:cubicBezTo>
                  <a:pt x="206045" y="936033"/>
                  <a:pt x="210425" y="934940"/>
                  <a:pt x="214257" y="936033"/>
                </a:cubicBezTo>
                <a:cubicBezTo>
                  <a:pt x="218090" y="937126"/>
                  <a:pt x="221374" y="940404"/>
                  <a:pt x="219185" y="944776"/>
                </a:cubicBezTo>
                <a:cubicBezTo>
                  <a:pt x="210972" y="1002147"/>
                  <a:pt x="213231" y="1061362"/>
                  <a:pt x="228269" y="1114354"/>
                </a:cubicBezTo>
                <a:lnTo>
                  <a:pt x="247105" y="1163539"/>
                </a:lnTo>
                <a:lnTo>
                  <a:pt x="258774" y="1171746"/>
                </a:lnTo>
                <a:cubicBezTo>
                  <a:pt x="271929" y="1184869"/>
                  <a:pt x="280700" y="1200178"/>
                  <a:pt x="288374" y="1216581"/>
                </a:cubicBezTo>
                <a:lnTo>
                  <a:pt x="292376" y="1225514"/>
                </a:lnTo>
                <a:lnTo>
                  <a:pt x="314035" y="1246590"/>
                </a:lnTo>
                <a:cubicBezTo>
                  <a:pt x="342641" y="1268240"/>
                  <a:pt x="377954" y="1283539"/>
                  <a:pt x="420657" y="1290096"/>
                </a:cubicBezTo>
                <a:cubicBezTo>
                  <a:pt x="442556" y="1294467"/>
                  <a:pt x="481975" y="1290096"/>
                  <a:pt x="495115" y="1311952"/>
                </a:cubicBezTo>
                <a:cubicBezTo>
                  <a:pt x="512634" y="1342550"/>
                  <a:pt x="495115" y="1399375"/>
                  <a:pt x="490735" y="1429973"/>
                </a:cubicBezTo>
                <a:cubicBezTo>
                  <a:pt x="454601" y="1652902"/>
                  <a:pt x="517013" y="1880748"/>
                  <a:pt x="665038" y="2041593"/>
                </a:cubicBezTo>
                <a:lnTo>
                  <a:pt x="708880" y="2081877"/>
                </a:lnTo>
                <a:lnTo>
                  <a:pt x="733507" y="2113179"/>
                </a:lnTo>
                <a:cubicBezTo>
                  <a:pt x="763036" y="2142129"/>
                  <a:pt x="797322" y="2168151"/>
                  <a:pt x="836740" y="2190553"/>
                </a:cubicBezTo>
                <a:cubicBezTo>
                  <a:pt x="587091" y="2059419"/>
                  <a:pt x="433797" y="1766552"/>
                  <a:pt x="464456" y="1491169"/>
                </a:cubicBezTo>
                <a:cubicBezTo>
                  <a:pt x="468836" y="1467128"/>
                  <a:pt x="473216" y="1444179"/>
                  <a:pt x="476500" y="1421231"/>
                </a:cubicBezTo>
                <a:lnTo>
                  <a:pt x="479812" y="1378924"/>
                </a:lnTo>
                <a:lnTo>
                  <a:pt x="473651" y="1373789"/>
                </a:lnTo>
                <a:cubicBezTo>
                  <a:pt x="469285" y="1360692"/>
                  <a:pt x="464920" y="1343230"/>
                  <a:pt x="460554" y="1330133"/>
                </a:cubicBezTo>
                <a:cubicBezTo>
                  <a:pt x="456188" y="1321402"/>
                  <a:pt x="469285" y="1317036"/>
                  <a:pt x="473651" y="1325767"/>
                </a:cubicBezTo>
                <a:lnTo>
                  <a:pt x="481671" y="1355175"/>
                </a:lnTo>
                <a:lnTo>
                  <a:pt x="481975" y="1351292"/>
                </a:lnTo>
                <a:cubicBezTo>
                  <a:pt x="486355" y="1316323"/>
                  <a:pt x="464456" y="1311952"/>
                  <a:pt x="429417" y="1307581"/>
                </a:cubicBezTo>
                <a:cubicBezTo>
                  <a:pt x="411350" y="1304303"/>
                  <a:pt x="392051" y="1299795"/>
                  <a:pt x="372907" y="1293366"/>
                </a:cubicBezTo>
                <a:lnTo>
                  <a:pt x="365525" y="1289948"/>
                </a:lnTo>
                <a:lnTo>
                  <a:pt x="373497" y="1315383"/>
                </a:lnTo>
                <a:cubicBezTo>
                  <a:pt x="374844" y="1320620"/>
                  <a:pt x="375786" y="1325994"/>
                  <a:pt x="375853" y="1331437"/>
                </a:cubicBezTo>
                <a:lnTo>
                  <a:pt x="375028" y="1336132"/>
                </a:lnTo>
                <a:lnTo>
                  <a:pt x="376628" y="1337414"/>
                </a:lnTo>
                <a:lnTo>
                  <a:pt x="395678" y="1346030"/>
                </a:lnTo>
                <a:lnTo>
                  <a:pt x="386338" y="1307978"/>
                </a:lnTo>
                <a:cubicBezTo>
                  <a:pt x="386338" y="1299200"/>
                  <a:pt x="399265" y="1294811"/>
                  <a:pt x="399265" y="1303589"/>
                </a:cubicBezTo>
                <a:cubicBezTo>
                  <a:pt x="403574" y="1312367"/>
                  <a:pt x="405729" y="1321145"/>
                  <a:pt x="407883" y="1329923"/>
                </a:cubicBezTo>
                <a:lnTo>
                  <a:pt x="416190" y="1355306"/>
                </a:lnTo>
                <a:lnTo>
                  <a:pt x="464883" y="1377328"/>
                </a:lnTo>
                <a:cubicBezTo>
                  <a:pt x="473653" y="1381702"/>
                  <a:pt x="473653" y="1394824"/>
                  <a:pt x="460497" y="1394824"/>
                </a:cubicBezTo>
                <a:cubicBezTo>
                  <a:pt x="436378" y="1383889"/>
                  <a:pt x="406777" y="1372954"/>
                  <a:pt x="379369" y="1358191"/>
                </a:cubicBezTo>
                <a:lnTo>
                  <a:pt x="367548" y="1350366"/>
                </a:lnTo>
                <a:lnTo>
                  <a:pt x="363263" y="1352314"/>
                </a:lnTo>
                <a:lnTo>
                  <a:pt x="360948" y="1345996"/>
                </a:lnTo>
                <a:lnTo>
                  <a:pt x="340861" y="1332699"/>
                </a:lnTo>
                <a:cubicBezTo>
                  <a:pt x="329212" y="1322925"/>
                  <a:pt x="319071" y="1311717"/>
                  <a:pt x="311397" y="1298595"/>
                </a:cubicBezTo>
                <a:cubicBezTo>
                  <a:pt x="303723" y="1285472"/>
                  <a:pt x="297419" y="1270710"/>
                  <a:pt x="291115" y="1256016"/>
                </a:cubicBezTo>
                <a:lnTo>
                  <a:pt x="283541" y="1240268"/>
                </a:lnTo>
                <a:lnTo>
                  <a:pt x="237431" y="1180236"/>
                </a:lnTo>
                <a:lnTo>
                  <a:pt x="222424" y="1173788"/>
                </a:lnTo>
                <a:cubicBezTo>
                  <a:pt x="214989" y="1171951"/>
                  <a:pt x="206699" y="1171200"/>
                  <a:pt x="197380" y="1171746"/>
                </a:cubicBezTo>
                <a:cubicBezTo>
                  <a:pt x="144757" y="1176120"/>
                  <a:pt x="100904" y="1171746"/>
                  <a:pt x="70207" y="1128006"/>
                </a:cubicBezTo>
                <a:cubicBezTo>
                  <a:pt x="57051" y="1108322"/>
                  <a:pt x="47184" y="1086452"/>
                  <a:pt x="42799" y="1063488"/>
                </a:cubicBezTo>
                <a:lnTo>
                  <a:pt x="41765" y="1046924"/>
                </a:lnTo>
                <a:lnTo>
                  <a:pt x="10869" y="976671"/>
                </a:lnTo>
                <a:cubicBezTo>
                  <a:pt x="2657" y="945322"/>
                  <a:pt x="-902" y="913085"/>
                  <a:pt x="193" y="883579"/>
                </a:cubicBezTo>
                <a:cubicBezTo>
                  <a:pt x="4573" y="809270"/>
                  <a:pt x="30852" y="743702"/>
                  <a:pt x="87790" y="695620"/>
                </a:cubicBezTo>
                <a:cubicBezTo>
                  <a:pt x="114069" y="673764"/>
                  <a:pt x="149107" y="665022"/>
                  <a:pt x="184146" y="656279"/>
                </a:cubicBezTo>
                <a:cubicBezTo>
                  <a:pt x="214805" y="651908"/>
                  <a:pt x="236704" y="660651"/>
                  <a:pt x="223564" y="612568"/>
                </a:cubicBezTo>
                <a:cubicBezTo>
                  <a:pt x="210425" y="577599"/>
                  <a:pt x="192906" y="547001"/>
                  <a:pt x="184146" y="512031"/>
                </a:cubicBezTo>
                <a:cubicBezTo>
                  <a:pt x="118449" y="267247"/>
                  <a:pt x="372479" y="9349"/>
                  <a:pt x="608990" y="6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35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37D65E6-E35E-4818-A35E-36EF88859E45}"/>
              </a:ext>
            </a:extLst>
          </p:cNvPr>
          <p:cNvSpPr/>
          <p:nvPr/>
        </p:nvSpPr>
        <p:spPr>
          <a:xfrm>
            <a:off x="8824404" y="2627790"/>
            <a:ext cx="323711" cy="4215922"/>
          </a:xfrm>
          <a:prstGeom prst="rect">
            <a:avLst/>
          </a:prstGeom>
          <a:solidFill>
            <a:srgbClr val="BCC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6D62E9B-CB85-41CC-9878-0D8644E01027}"/>
              </a:ext>
            </a:extLst>
          </p:cNvPr>
          <p:cNvSpPr/>
          <p:nvPr/>
        </p:nvSpPr>
        <p:spPr>
          <a:xfrm rot="16200000">
            <a:off x="6869421" y="4582773"/>
            <a:ext cx="323711" cy="4215922"/>
          </a:xfrm>
          <a:prstGeom prst="rect">
            <a:avLst/>
          </a:prstGeom>
          <a:solidFill>
            <a:srgbClr val="BCC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05120BC-8E08-4C65-AB8E-334C080F0C9F}"/>
              </a:ext>
            </a:extLst>
          </p:cNvPr>
          <p:cNvSpPr/>
          <p:nvPr/>
        </p:nvSpPr>
        <p:spPr>
          <a:xfrm>
            <a:off x="3954657" y="1026626"/>
            <a:ext cx="405785" cy="646331"/>
          </a:xfrm>
          <a:prstGeom prst="rect">
            <a:avLst/>
          </a:prstGeom>
          <a:noFill/>
          <a:ln w="28575">
            <a:solidFill>
              <a:srgbClr val="A1B8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67F81AB-0A0F-4FC0-B077-2487687A0E5C}"/>
              </a:ext>
            </a:extLst>
          </p:cNvPr>
          <p:cNvSpPr/>
          <p:nvPr/>
        </p:nvSpPr>
        <p:spPr>
          <a:xfrm>
            <a:off x="4013415" y="1087447"/>
            <a:ext cx="289847" cy="522000"/>
          </a:xfrm>
          <a:prstGeom prst="rect">
            <a:avLst/>
          </a:prstGeom>
          <a:solidFill>
            <a:srgbClr val="A1B8E1"/>
          </a:solidFill>
          <a:ln w="28575">
            <a:solidFill>
              <a:srgbClr val="A1B8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grpSp>
        <p:nvGrpSpPr>
          <p:cNvPr id="42" name="组合 2">
            <a:extLst>
              <a:ext uri="{FF2B5EF4-FFF2-40B4-BE49-F238E27FC236}">
                <a16:creationId xmlns:a16="http://schemas.microsoft.com/office/drawing/2014/main" id="{3690416B-04E1-48AB-9112-D81733156052}"/>
              </a:ext>
            </a:extLst>
          </p:cNvPr>
          <p:cNvGrpSpPr/>
          <p:nvPr/>
        </p:nvGrpSpPr>
        <p:grpSpPr>
          <a:xfrm>
            <a:off x="4485778" y="1920676"/>
            <a:ext cx="4080074" cy="623249"/>
            <a:chOff x="6007264" y="2258917"/>
            <a:chExt cx="5440098" cy="830998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8E574A5-2828-4606-908F-2A4DD15635FF}"/>
                </a:ext>
              </a:extLst>
            </p:cNvPr>
            <p:cNvSpPr/>
            <p:nvPr/>
          </p:nvSpPr>
          <p:spPr>
            <a:xfrm>
              <a:off x="6007264" y="2720583"/>
              <a:ext cx="54400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投資名人背景、介紹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58B6B244-B4ED-4007-9C52-AB54F224E7A9}"/>
                </a:ext>
              </a:extLst>
            </p:cNvPr>
            <p:cNvSpPr/>
            <p:nvPr/>
          </p:nvSpPr>
          <p:spPr>
            <a:xfrm>
              <a:off x="6007264" y="2258917"/>
              <a:ext cx="2791533" cy="430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500" b="1" dirty="0">
                  <a:solidFill>
                    <a:schemeClr val="accent1"/>
                  </a:solidFill>
                </a:rPr>
                <a:t>About Stephan Mandel</a:t>
              </a:r>
              <a:endPara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5" name="直接连接符 5">
              <a:extLst>
                <a:ext uri="{FF2B5EF4-FFF2-40B4-BE49-F238E27FC236}">
                  <a16:creationId xmlns:a16="http://schemas.microsoft.com/office/drawing/2014/main" id="{B48FA9B4-0B53-47EB-BB4E-EB975311B84A}"/>
                </a:ext>
              </a:extLst>
            </p:cNvPr>
            <p:cNvCxnSpPr/>
            <p:nvPr/>
          </p:nvCxnSpPr>
          <p:spPr>
            <a:xfrm>
              <a:off x="6007264" y="2720582"/>
              <a:ext cx="4828054" cy="0"/>
            </a:xfrm>
            <a:prstGeom prst="line">
              <a:avLst/>
            </a:prstGeom>
            <a:ln w="1905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E6F78262-A68F-41FD-922D-367DF9640EF7}"/>
              </a:ext>
            </a:extLst>
          </p:cNvPr>
          <p:cNvSpPr/>
          <p:nvPr/>
        </p:nvSpPr>
        <p:spPr>
          <a:xfrm>
            <a:off x="3954657" y="1926873"/>
            <a:ext cx="405785" cy="646331"/>
          </a:xfrm>
          <a:prstGeom prst="rect">
            <a:avLst/>
          </a:prstGeom>
          <a:noFill/>
          <a:ln w="28575">
            <a:solidFill>
              <a:srgbClr val="A1B8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B1375D7-B5D9-4D18-B460-FCCD8D62266B}"/>
              </a:ext>
            </a:extLst>
          </p:cNvPr>
          <p:cNvSpPr/>
          <p:nvPr/>
        </p:nvSpPr>
        <p:spPr>
          <a:xfrm>
            <a:off x="4013415" y="1987694"/>
            <a:ext cx="289847" cy="522000"/>
          </a:xfrm>
          <a:prstGeom prst="rect">
            <a:avLst/>
          </a:prstGeom>
          <a:solidFill>
            <a:srgbClr val="A1B8E1"/>
          </a:solidFill>
          <a:ln w="28575">
            <a:solidFill>
              <a:srgbClr val="A1B8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grpSp>
        <p:nvGrpSpPr>
          <p:cNvPr id="48" name="组合 2">
            <a:extLst>
              <a:ext uri="{FF2B5EF4-FFF2-40B4-BE49-F238E27FC236}">
                <a16:creationId xmlns:a16="http://schemas.microsoft.com/office/drawing/2014/main" id="{CF698C19-0232-463D-835C-F49F313BC7EB}"/>
              </a:ext>
            </a:extLst>
          </p:cNvPr>
          <p:cNvGrpSpPr/>
          <p:nvPr/>
        </p:nvGrpSpPr>
        <p:grpSpPr>
          <a:xfrm>
            <a:off x="4490864" y="2821316"/>
            <a:ext cx="4080075" cy="623249"/>
            <a:chOff x="6007263" y="2258917"/>
            <a:chExt cx="5440099" cy="830998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3D970E5-F4D3-4B2D-8C8C-30AB5BAA908B}"/>
                </a:ext>
              </a:extLst>
            </p:cNvPr>
            <p:cNvSpPr/>
            <p:nvPr/>
          </p:nvSpPr>
          <p:spPr>
            <a:xfrm>
              <a:off x="6007264" y="2720583"/>
              <a:ext cx="54400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設計投資組合資料與方法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FABD58F-7D64-416B-AF54-BD4D403E4E54}"/>
                </a:ext>
              </a:extLst>
            </p:cNvPr>
            <p:cNvSpPr/>
            <p:nvPr/>
          </p:nvSpPr>
          <p:spPr>
            <a:xfrm>
              <a:off x="6007263" y="2258917"/>
              <a:ext cx="2749945" cy="430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500" b="1" dirty="0">
                  <a:solidFill>
                    <a:schemeClr val="accent1"/>
                  </a:solidFill>
                </a:rPr>
                <a:t>Data &amp;</a:t>
              </a:r>
              <a:r>
                <a:rPr lang="zh-TW" altLang="en-US" sz="1500" b="1" dirty="0">
                  <a:solidFill>
                    <a:schemeClr val="accent1"/>
                  </a:solidFill>
                </a:rPr>
                <a:t> </a:t>
              </a:r>
              <a:r>
                <a:rPr lang="en-US" altLang="zh-TW" sz="1500" b="1" dirty="0">
                  <a:solidFill>
                    <a:schemeClr val="accent1"/>
                  </a:solidFill>
                </a:rPr>
                <a:t>Methodology</a:t>
              </a:r>
              <a:endPara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51" name="直接连接符 5">
              <a:extLst>
                <a:ext uri="{FF2B5EF4-FFF2-40B4-BE49-F238E27FC236}">
                  <a16:creationId xmlns:a16="http://schemas.microsoft.com/office/drawing/2014/main" id="{913EBBA0-4065-40DC-94A9-7545756CE9EB}"/>
                </a:ext>
              </a:extLst>
            </p:cNvPr>
            <p:cNvCxnSpPr/>
            <p:nvPr/>
          </p:nvCxnSpPr>
          <p:spPr>
            <a:xfrm>
              <a:off x="6007264" y="2720582"/>
              <a:ext cx="4828054" cy="0"/>
            </a:xfrm>
            <a:prstGeom prst="line">
              <a:avLst/>
            </a:prstGeom>
            <a:ln w="1905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E64FA29D-ACA3-4073-9AE5-B9F9D103C3ED}"/>
              </a:ext>
            </a:extLst>
          </p:cNvPr>
          <p:cNvSpPr/>
          <p:nvPr/>
        </p:nvSpPr>
        <p:spPr>
          <a:xfrm>
            <a:off x="3959743" y="2827513"/>
            <a:ext cx="405785" cy="646331"/>
          </a:xfrm>
          <a:prstGeom prst="rect">
            <a:avLst/>
          </a:prstGeom>
          <a:noFill/>
          <a:ln w="28575">
            <a:solidFill>
              <a:srgbClr val="A1B8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8B13B26-BEBB-49D1-A448-255198E038EC}"/>
              </a:ext>
            </a:extLst>
          </p:cNvPr>
          <p:cNvSpPr/>
          <p:nvPr/>
        </p:nvSpPr>
        <p:spPr>
          <a:xfrm>
            <a:off x="4018501" y="2888334"/>
            <a:ext cx="289847" cy="522000"/>
          </a:xfrm>
          <a:prstGeom prst="rect">
            <a:avLst/>
          </a:prstGeom>
          <a:solidFill>
            <a:srgbClr val="A1B8E1"/>
          </a:solidFill>
          <a:ln w="28575">
            <a:solidFill>
              <a:srgbClr val="A1B8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grpSp>
        <p:nvGrpSpPr>
          <p:cNvPr id="54" name="组合 2">
            <a:extLst>
              <a:ext uri="{FF2B5EF4-FFF2-40B4-BE49-F238E27FC236}">
                <a16:creationId xmlns:a16="http://schemas.microsoft.com/office/drawing/2014/main" id="{51829D29-05B4-41F0-B48B-E4FEF2AEC24F}"/>
              </a:ext>
            </a:extLst>
          </p:cNvPr>
          <p:cNvGrpSpPr/>
          <p:nvPr/>
        </p:nvGrpSpPr>
        <p:grpSpPr>
          <a:xfrm>
            <a:off x="4485778" y="4868072"/>
            <a:ext cx="4080075" cy="807915"/>
            <a:chOff x="6007263" y="2258917"/>
            <a:chExt cx="5440099" cy="1077219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90406A6B-F986-46EB-BFC8-F29B284655D9}"/>
                </a:ext>
              </a:extLst>
            </p:cNvPr>
            <p:cNvSpPr/>
            <p:nvPr/>
          </p:nvSpPr>
          <p:spPr>
            <a:xfrm>
              <a:off x="6007264" y="2720583"/>
              <a:ext cx="5440098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特色 下行風險低 穩定高 可以抓到特徵 </a:t>
              </a:r>
              <a:r>
                <a:rPr lang="en-US" altLang="zh-TW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</a:t>
              </a: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long</a:t>
              </a: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run</a:t>
              </a: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擊敗大盤</a:t>
              </a:r>
              <a:endPara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C97D8E6-1CF9-4954-9A56-EDF068EF6117}"/>
                </a:ext>
              </a:extLst>
            </p:cNvPr>
            <p:cNvSpPr/>
            <p:nvPr/>
          </p:nvSpPr>
          <p:spPr>
            <a:xfrm>
              <a:off x="6007263" y="2258917"/>
              <a:ext cx="2791534" cy="430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500" b="1" dirty="0">
                  <a:solidFill>
                    <a:schemeClr val="accent1"/>
                  </a:solidFill>
                </a:rPr>
                <a:t>Customer use process</a:t>
              </a:r>
              <a:endPara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57" name="直接连接符 5">
              <a:extLst>
                <a:ext uri="{FF2B5EF4-FFF2-40B4-BE49-F238E27FC236}">
                  <a16:creationId xmlns:a16="http://schemas.microsoft.com/office/drawing/2014/main" id="{BE740B49-AF03-42E3-9E32-6DD3942FC7E4}"/>
                </a:ext>
              </a:extLst>
            </p:cNvPr>
            <p:cNvCxnSpPr/>
            <p:nvPr/>
          </p:nvCxnSpPr>
          <p:spPr>
            <a:xfrm>
              <a:off x="6007264" y="2720582"/>
              <a:ext cx="4828054" cy="0"/>
            </a:xfrm>
            <a:prstGeom prst="line">
              <a:avLst/>
            </a:prstGeom>
            <a:ln w="1905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3FE2D976-831E-4185-9539-1067BF101F54}"/>
              </a:ext>
            </a:extLst>
          </p:cNvPr>
          <p:cNvSpPr/>
          <p:nvPr/>
        </p:nvSpPr>
        <p:spPr>
          <a:xfrm>
            <a:off x="3966065" y="3826290"/>
            <a:ext cx="405785" cy="646331"/>
          </a:xfrm>
          <a:prstGeom prst="rect">
            <a:avLst/>
          </a:prstGeom>
          <a:noFill/>
          <a:ln w="28575">
            <a:solidFill>
              <a:srgbClr val="A1B8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93C4FF4-D037-4B51-AC9C-5B5F2A7D9FEE}"/>
              </a:ext>
            </a:extLst>
          </p:cNvPr>
          <p:cNvSpPr/>
          <p:nvPr/>
        </p:nvSpPr>
        <p:spPr>
          <a:xfrm>
            <a:off x="4024823" y="3887111"/>
            <a:ext cx="289847" cy="522000"/>
          </a:xfrm>
          <a:prstGeom prst="rect">
            <a:avLst/>
          </a:prstGeom>
          <a:solidFill>
            <a:srgbClr val="A1B8E1"/>
          </a:solidFill>
          <a:ln w="28575">
            <a:solidFill>
              <a:srgbClr val="A1B8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grpSp>
        <p:nvGrpSpPr>
          <p:cNvPr id="60" name="组合 2">
            <a:extLst>
              <a:ext uri="{FF2B5EF4-FFF2-40B4-BE49-F238E27FC236}">
                <a16:creationId xmlns:a16="http://schemas.microsoft.com/office/drawing/2014/main" id="{A4FD5A7C-9AFC-4BC8-A9FB-EF82287DB6CB}"/>
              </a:ext>
            </a:extLst>
          </p:cNvPr>
          <p:cNvGrpSpPr/>
          <p:nvPr/>
        </p:nvGrpSpPr>
        <p:grpSpPr>
          <a:xfrm>
            <a:off x="4485778" y="3840261"/>
            <a:ext cx="4080074" cy="623249"/>
            <a:chOff x="6007264" y="2258917"/>
            <a:chExt cx="5440098" cy="830998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7524276-C185-4914-9FA9-5EB472AEF63B}"/>
                </a:ext>
              </a:extLst>
            </p:cNvPr>
            <p:cNvSpPr/>
            <p:nvPr/>
          </p:nvSpPr>
          <p:spPr>
            <a:xfrm>
              <a:off x="6007264" y="2720583"/>
              <a:ext cx="54400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本投資組合的特色</a:t>
              </a:r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E98033BB-5A4D-4F35-8701-A63B393D3371}"/>
                </a:ext>
              </a:extLst>
            </p:cNvPr>
            <p:cNvSpPr/>
            <p:nvPr/>
          </p:nvSpPr>
          <p:spPr>
            <a:xfrm>
              <a:off x="6007264" y="2258917"/>
              <a:ext cx="2245485" cy="430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3" name="直接连接符 5">
              <a:extLst>
                <a:ext uri="{FF2B5EF4-FFF2-40B4-BE49-F238E27FC236}">
                  <a16:creationId xmlns:a16="http://schemas.microsoft.com/office/drawing/2014/main" id="{A074848B-CB19-46C9-94EF-0202BC3E0729}"/>
                </a:ext>
              </a:extLst>
            </p:cNvPr>
            <p:cNvCxnSpPr/>
            <p:nvPr/>
          </p:nvCxnSpPr>
          <p:spPr>
            <a:xfrm>
              <a:off x="6007264" y="2720582"/>
              <a:ext cx="4828054" cy="0"/>
            </a:xfrm>
            <a:prstGeom prst="line">
              <a:avLst/>
            </a:prstGeom>
            <a:ln w="1905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id="{2DF095E1-C1B0-4370-A5E7-0BB46821C094}"/>
              </a:ext>
            </a:extLst>
          </p:cNvPr>
          <p:cNvSpPr/>
          <p:nvPr/>
        </p:nvSpPr>
        <p:spPr>
          <a:xfrm>
            <a:off x="3966065" y="4858463"/>
            <a:ext cx="405785" cy="646331"/>
          </a:xfrm>
          <a:prstGeom prst="rect">
            <a:avLst/>
          </a:prstGeom>
          <a:noFill/>
          <a:ln w="28575">
            <a:solidFill>
              <a:srgbClr val="A1B8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F0C7A2D3-6B94-49A6-9810-1FE0B6739B27}"/>
              </a:ext>
            </a:extLst>
          </p:cNvPr>
          <p:cNvSpPr/>
          <p:nvPr/>
        </p:nvSpPr>
        <p:spPr>
          <a:xfrm>
            <a:off x="4024823" y="4919284"/>
            <a:ext cx="289847" cy="522000"/>
          </a:xfrm>
          <a:prstGeom prst="rect">
            <a:avLst/>
          </a:prstGeom>
          <a:solidFill>
            <a:srgbClr val="A1B8E1"/>
          </a:solidFill>
          <a:ln w="28575">
            <a:solidFill>
              <a:srgbClr val="A1B8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5</a:t>
            </a:r>
            <a:endParaRPr lang="zh-TW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EC578D6-0B85-41FD-A4A5-A6677ED302A2}"/>
              </a:ext>
            </a:extLst>
          </p:cNvPr>
          <p:cNvSpPr/>
          <p:nvPr/>
        </p:nvSpPr>
        <p:spPr>
          <a:xfrm>
            <a:off x="4485777" y="3824946"/>
            <a:ext cx="285413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500" b="1" dirty="0">
                <a:solidFill>
                  <a:schemeClr val="accent1"/>
                </a:solidFill>
              </a:rPr>
              <a:t>Performance of our portfolio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031FA8C-28DA-4DC4-BB4E-715E58688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509" y="1986064"/>
            <a:ext cx="5902982" cy="4756605"/>
          </a:xfrm>
          <a:prstGeom prst="rect">
            <a:avLst/>
          </a:prstGeom>
        </p:spPr>
      </p:pic>
      <p:sp>
        <p:nvSpPr>
          <p:cNvPr id="3" name="Google Shape;398;p61">
            <a:extLst>
              <a:ext uri="{FF2B5EF4-FFF2-40B4-BE49-F238E27FC236}">
                <a16:creationId xmlns:a16="http://schemas.microsoft.com/office/drawing/2014/main" id="{80662023-C744-465A-B6DE-E8F61345E73C}"/>
              </a:ext>
            </a:extLst>
          </p:cNvPr>
          <p:cNvSpPr txBox="1">
            <a:spLocks/>
          </p:cNvSpPr>
          <p:nvPr/>
        </p:nvSpPr>
        <p:spPr>
          <a:xfrm>
            <a:off x="817519" y="426974"/>
            <a:ext cx="5797966" cy="426311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附錄</a:t>
            </a:r>
            <a:r>
              <a:rPr lang="zh-TW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– </a:t>
            </a:r>
            <a:r>
              <a:rPr lang="zh-TW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全樣本績效對照圖</a:t>
            </a:r>
          </a:p>
        </p:txBody>
      </p:sp>
      <p:grpSp>
        <p:nvGrpSpPr>
          <p:cNvPr id="4" name="组合 22">
            <a:extLst>
              <a:ext uri="{FF2B5EF4-FFF2-40B4-BE49-F238E27FC236}">
                <a16:creationId xmlns:a16="http://schemas.microsoft.com/office/drawing/2014/main" id="{51D719CA-A87A-447E-AB05-B09FFEDECC9B}"/>
              </a:ext>
            </a:extLst>
          </p:cNvPr>
          <p:cNvGrpSpPr/>
          <p:nvPr/>
        </p:nvGrpSpPr>
        <p:grpSpPr>
          <a:xfrm>
            <a:off x="148774" y="278415"/>
            <a:ext cx="597276" cy="659153"/>
            <a:chOff x="355601" y="252413"/>
            <a:chExt cx="812800" cy="1023938"/>
          </a:xfrm>
          <a:solidFill>
            <a:srgbClr val="2D3F69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8C73B18-FF08-4C4C-99F7-26D25E517461}"/>
                </a:ext>
              </a:extLst>
            </p:cNvPr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BC3A5AC-44D8-4EAB-895C-924F5FCC2A2A}"/>
                </a:ext>
              </a:extLst>
            </p:cNvPr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3456FF0-642F-4D3F-9986-5765C8B6938D}"/>
                </a:ext>
              </a:extLst>
            </p:cNvPr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991D061-861B-443D-BF90-228F6AB4658F}"/>
                </a:ext>
              </a:extLst>
            </p:cNvPr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57D433F-4F8C-417A-A0B0-027D75183962}"/>
                </a:ext>
              </a:extLst>
            </p:cNvPr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B7BF58C-0688-4470-B116-D1796AFAB772}"/>
                </a:ext>
              </a:extLst>
            </p:cNvPr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43DD2B8-5ED2-47A6-A008-599AB7F5ED2C}"/>
                </a:ext>
              </a:extLst>
            </p:cNvPr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7E29C86-0C68-49BB-BF2B-A245407325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4D43DAA5-3EF3-485C-B041-855C469E574C}"/>
                </a:ext>
              </a:extLst>
            </p:cNvPr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283B1B1-7B0B-4722-B55F-A310DADC2765}"/>
              </a:ext>
            </a:extLst>
          </p:cNvPr>
          <p:cNvCxnSpPr>
            <a:cxnSpLocks/>
          </p:cNvCxnSpPr>
          <p:nvPr/>
        </p:nvCxnSpPr>
        <p:spPr>
          <a:xfrm>
            <a:off x="877898" y="901667"/>
            <a:ext cx="4023616" cy="0"/>
          </a:xfrm>
          <a:prstGeom prst="line">
            <a:avLst/>
          </a:prstGeom>
          <a:ln w="28575">
            <a:solidFill>
              <a:srgbClr val="2D3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576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8;p61">
            <a:extLst>
              <a:ext uri="{FF2B5EF4-FFF2-40B4-BE49-F238E27FC236}">
                <a16:creationId xmlns:a16="http://schemas.microsoft.com/office/drawing/2014/main" id="{B81B5895-0BBB-48C1-8E0D-E97E5394374F}"/>
              </a:ext>
            </a:extLst>
          </p:cNvPr>
          <p:cNvSpPr txBox="1">
            <a:spLocks/>
          </p:cNvSpPr>
          <p:nvPr/>
        </p:nvSpPr>
        <p:spPr>
          <a:xfrm>
            <a:off x="817519" y="426974"/>
            <a:ext cx="5797966" cy="426311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附錄</a:t>
            </a:r>
            <a:r>
              <a:rPr lang="zh-TW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– </a:t>
            </a:r>
            <a:r>
              <a:rPr lang="zh-TW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組員分工</a:t>
            </a:r>
            <a:endParaRPr lang="en-US" altLang="zh-TW" sz="2800" b="1" dirty="0">
              <a:solidFill>
                <a:srgbClr val="2D3F6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3" name="组合 22">
            <a:extLst>
              <a:ext uri="{FF2B5EF4-FFF2-40B4-BE49-F238E27FC236}">
                <a16:creationId xmlns:a16="http://schemas.microsoft.com/office/drawing/2014/main" id="{32AE96BA-56AC-4BC0-A39E-2B0D2338CA79}"/>
              </a:ext>
            </a:extLst>
          </p:cNvPr>
          <p:cNvGrpSpPr/>
          <p:nvPr/>
        </p:nvGrpSpPr>
        <p:grpSpPr>
          <a:xfrm>
            <a:off x="148774" y="278415"/>
            <a:ext cx="597276" cy="659153"/>
            <a:chOff x="355601" y="252413"/>
            <a:chExt cx="812800" cy="1023938"/>
          </a:xfrm>
          <a:solidFill>
            <a:srgbClr val="2D3F69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F6F6A73-7E94-4C7A-B805-F8BC7CBDFBD3}"/>
                </a:ext>
              </a:extLst>
            </p:cNvPr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EDC6F015-86FA-4E4D-AE56-B70AAE2B99D7}"/>
                </a:ext>
              </a:extLst>
            </p:cNvPr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2BD5FDA8-AFAF-447A-BF9A-9C17E2840B44}"/>
                </a:ext>
              </a:extLst>
            </p:cNvPr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5F12DA69-C17B-493B-AA64-46E119D8FB92}"/>
                </a:ext>
              </a:extLst>
            </p:cNvPr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7BCD308F-AB9A-487B-9883-AC756DF080B7}"/>
                </a:ext>
              </a:extLst>
            </p:cNvPr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661710F7-D3BC-4961-AB48-E739BE11BB00}"/>
                </a:ext>
              </a:extLst>
            </p:cNvPr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C8A22338-AAA6-4BFA-8E34-6B3FC33802F1}"/>
                </a:ext>
              </a:extLst>
            </p:cNvPr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937C3EB5-4CE1-4CB4-8201-6FAAD2403B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1DBD9287-5E3B-4D2F-95F6-4BD47C9EDC51}"/>
                </a:ext>
              </a:extLst>
            </p:cNvPr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0A973E9E-2D28-4961-8387-EB5C3803E140}"/>
              </a:ext>
            </a:extLst>
          </p:cNvPr>
          <p:cNvCxnSpPr>
            <a:cxnSpLocks/>
          </p:cNvCxnSpPr>
          <p:nvPr/>
        </p:nvCxnSpPr>
        <p:spPr>
          <a:xfrm>
            <a:off x="877898" y="901667"/>
            <a:ext cx="4023616" cy="0"/>
          </a:xfrm>
          <a:prstGeom prst="line">
            <a:avLst/>
          </a:prstGeom>
          <a:ln w="28575">
            <a:solidFill>
              <a:srgbClr val="2D3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901ECD7-BFB5-4B1B-81ED-816E19783EE2}"/>
              </a:ext>
            </a:extLst>
          </p:cNvPr>
          <p:cNvSpPr txBox="1"/>
          <p:nvPr/>
        </p:nvSpPr>
        <p:spPr>
          <a:xfrm>
            <a:off x="1186249" y="1837038"/>
            <a:ext cx="71174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/>
              <a:t>陳柏瑜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LASSO</a:t>
            </a:r>
            <a:r>
              <a:rPr lang="zh-TW" altLang="en-US" dirty="0"/>
              <a:t> </a:t>
            </a:r>
            <a:r>
              <a:rPr lang="en-US" altLang="zh-TW" dirty="0"/>
              <a:t>Regression</a:t>
            </a:r>
            <a:r>
              <a:rPr lang="zh-TW" altLang="en-US" dirty="0"/>
              <a:t> 製作、投資人標的及報酬網路爬蟲、建立回歸模型、</a:t>
            </a:r>
            <a:r>
              <a:rPr lang="en-US" altLang="zh-TW" dirty="0"/>
              <a:t>R</a:t>
            </a:r>
            <a:r>
              <a:rPr lang="zh-TW" altLang="en-US" dirty="0"/>
              <a:t>語言整理資料</a:t>
            </a: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/>
              <a:t>朱秦立 </a:t>
            </a:r>
            <a:r>
              <a:rPr lang="en-US" altLang="zh-TW" dirty="0"/>
              <a:t>:</a:t>
            </a:r>
            <a:r>
              <a:rPr lang="zh-TW" altLang="en-US" dirty="0"/>
              <a:t> 產業分析、投資人分析、懶人包製作</a:t>
            </a: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/>
              <a:t>曹泓鈞 </a:t>
            </a:r>
            <a:r>
              <a:rPr lang="en-US" altLang="zh-TW" dirty="0"/>
              <a:t>:</a:t>
            </a:r>
            <a:r>
              <a:rPr lang="zh-TW" altLang="en-US" dirty="0"/>
              <a:t> 網路爬蟲以下資料</a:t>
            </a:r>
            <a:r>
              <a:rPr lang="en-US" altLang="zh-TW" dirty="0"/>
              <a:t>–S&amp;P500</a:t>
            </a:r>
            <a:r>
              <a:rPr lang="zh-TW" altLang="en-US" dirty="0"/>
              <a:t>公司財報、</a:t>
            </a:r>
            <a:r>
              <a:rPr lang="en-US" altLang="zh-TW" dirty="0"/>
              <a:t>NASDAQ</a:t>
            </a:r>
            <a:r>
              <a:rPr lang="zh-TW" altLang="en-US" dirty="0"/>
              <a:t>公司財報、投資因子分析、投資因子製作、</a:t>
            </a:r>
            <a:r>
              <a:rPr lang="en-US" altLang="zh-TW" dirty="0"/>
              <a:t>PPT</a:t>
            </a:r>
            <a:r>
              <a:rPr lang="zh-TW" altLang="en-US" dirty="0"/>
              <a:t>製作</a:t>
            </a: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/>
              <a:t>陳佳淳 </a:t>
            </a:r>
            <a:r>
              <a:rPr lang="en-US" altLang="zh-TW" dirty="0"/>
              <a:t>:</a:t>
            </a:r>
            <a:r>
              <a:rPr lang="zh-TW" altLang="en-US" dirty="0"/>
              <a:t> 景氣預測模型建立、處理大家所無法製作的</a:t>
            </a:r>
            <a:r>
              <a:rPr lang="en-US" altLang="zh-TW" dirty="0"/>
              <a:t>Code</a:t>
            </a:r>
            <a:r>
              <a:rPr lang="zh-TW" altLang="en-US" dirty="0"/>
              <a:t>、</a:t>
            </a:r>
            <a:r>
              <a:rPr lang="en-US" altLang="zh-TW" dirty="0" err="1"/>
              <a:t>ChatBot</a:t>
            </a:r>
            <a:r>
              <a:rPr lang="zh-TW" altLang="en-US" dirty="0"/>
              <a:t>製作</a:t>
            </a:r>
          </a:p>
        </p:txBody>
      </p:sp>
    </p:spTree>
    <p:extLst>
      <p:ext uri="{BB962C8B-B14F-4D97-AF65-F5344CB8AC3E}">
        <p14:creationId xmlns:p14="http://schemas.microsoft.com/office/powerpoint/2010/main" val="446837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E35B110F-BF49-409C-B889-8175F6AD36B6}"/>
              </a:ext>
            </a:extLst>
          </p:cNvPr>
          <p:cNvCxnSpPr>
            <a:cxnSpLocks/>
          </p:cNvCxnSpPr>
          <p:nvPr/>
        </p:nvCxnSpPr>
        <p:spPr>
          <a:xfrm>
            <a:off x="877898" y="901667"/>
            <a:ext cx="6321171" cy="0"/>
          </a:xfrm>
          <a:prstGeom prst="line">
            <a:avLst/>
          </a:prstGeom>
          <a:ln w="28575">
            <a:solidFill>
              <a:srgbClr val="2D3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398;p61">
            <a:extLst>
              <a:ext uri="{FF2B5EF4-FFF2-40B4-BE49-F238E27FC236}">
                <a16:creationId xmlns:a16="http://schemas.microsoft.com/office/drawing/2014/main" id="{58B024BF-296D-4041-AF51-5BD0C76E3C89}"/>
              </a:ext>
            </a:extLst>
          </p:cNvPr>
          <p:cNvSpPr txBox="1">
            <a:spLocks/>
          </p:cNvSpPr>
          <p:nvPr/>
        </p:nvSpPr>
        <p:spPr>
          <a:xfrm>
            <a:off x="817519" y="426974"/>
            <a:ext cx="6688181" cy="426311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設計起源 </a:t>
            </a:r>
            <a:r>
              <a:rPr lang="en-US" altLang="zh-TW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—</a:t>
            </a:r>
            <a:r>
              <a:rPr lang="zh-TW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結合科技與投資名人的思維 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B2B2499-DBD0-4980-8D41-7CC6ED19242C}"/>
              </a:ext>
            </a:extLst>
          </p:cNvPr>
          <p:cNvGrpSpPr/>
          <p:nvPr/>
        </p:nvGrpSpPr>
        <p:grpSpPr>
          <a:xfrm>
            <a:off x="148774" y="278415"/>
            <a:ext cx="597276" cy="659153"/>
            <a:chOff x="355601" y="252413"/>
            <a:chExt cx="812800" cy="1023938"/>
          </a:xfrm>
          <a:solidFill>
            <a:srgbClr val="2D3F69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34D4036-3B7F-4C1A-A03F-F24C69E284F2}"/>
                </a:ext>
              </a:extLst>
            </p:cNvPr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FC7E69CD-9CB1-4152-8FBC-C38A667BCDDD}"/>
                </a:ext>
              </a:extLst>
            </p:cNvPr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A8B90FDD-79F4-43CD-9A2E-8E12F5260636}"/>
                </a:ext>
              </a:extLst>
            </p:cNvPr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62E0EBFE-B6FD-4B44-BA9C-6358C38A9F31}"/>
                </a:ext>
              </a:extLst>
            </p:cNvPr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21C2683E-8DF2-4060-B051-70FD4FB7746D}"/>
                </a:ext>
              </a:extLst>
            </p:cNvPr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536E4524-BE23-4BE9-BCD1-D37EBEBEBE0D}"/>
                </a:ext>
              </a:extLst>
            </p:cNvPr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A6037DD-1222-45C2-BE95-38757D292BF0}"/>
                </a:ext>
              </a:extLst>
            </p:cNvPr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CA9A2738-E0BE-4D63-A5BA-73198062E4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5BAA201A-0575-4385-9070-EF4CD33D508E}"/>
                </a:ext>
              </a:extLst>
            </p:cNvPr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B3A66AFA-89E7-4FFF-B108-42D24BC717BC}"/>
              </a:ext>
            </a:extLst>
          </p:cNvPr>
          <p:cNvSpPr/>
          <p:nvPr/>
        </p:nvSpPr>
        <p:spPr>
          <a:xfrm>
            <a:off x="8531441" y="6320901"/>
            <a:ext cx="612559" cy="537099"/>
          </a:xfrm>
          <a:prstGeom prst="rect">
            <a:avLst/>
          </a:prstGeom>
          <a:solidFill>
            <a:srgbClr val="273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02</a:t>
            </a:r>
            <a:endParaRPr lang="zh-TW" altLang="en-US" dirty="0"/>
          </a:p>
        </p:txBody>
      </p:sp>
      <p:grpSp>
        <p:nvGrpSpPr>
          <p:cNvPr id="35" name="组合 29">
            <a:extLst>
              <a:ext uri="{FF2B5EF4-FFF2-40B4-BE49-F238E27FC236}">
                <a16:creationId xmlns:a16="http://schemas.microsoft.com/office/drawing/2014/main" id="{28B71F71-A294-4214-9DA1-BE2D2003479D}"/>
              </a:ext>
            </a:extLst>
          </p:cNvPr>
          <p:cNvGrpSpPr/>
          <p:nvPr/>
        </p:nvGrpSpPr>
        <p:grpSpPr>
          <a:xfrm>
            <a:off x="1639212" y="4285607"/>
            <a:ext cx="2407369" cy="1506118"/>
            <a:chOff x="4617826" y="2614186"/>
            <a:chExt cx="2407369" cy="1506118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3CE0E19-358B-49C0-A54D-0E37D2B4BD2A}"/>
                </a:ext>
              </a:extLst>
            </p:cNvPr>
            <p:cNvSpPr/>
            <p:nvPr/>
          </p:nvSpPr>
          <p:spPr>
            <a:xfrm>
              <a:off x="4617826" y="2614186"/>
              <a:ext cx="18673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</a:rPr>
                <a:t>Lorem Ipsum 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5D0109C-6ED8-43E1-8126-F3B4E3CB2345}"/>
                </a:ext>
              </a:extLst>
            </p:cNvPr>
            <p:cNvSpPr/>
            <p:nvPr/>
          </p:nvSpPr>
          <p:spPr>
            <a:xfrm>
              <a:off x="4617826" y="3014296"/>
              <a:ext cx="2407369" cy="11060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Lorem Ipsum is simply dummy text of the printing. Lorem Ipsum is simply dummy text of the printing. 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AECCA68F-F814-475E-AA83-B78367F8ED29}"/>
              </a:ext>
            </a:extLst>
          </p:cNvPr>
          <p:cNvSpPr/>
          <p:nvPr/>
        </p:nvSpPr>
        <p:spPr>
          <a:xfrm>
            <a:off x="1020742" y="1360871"/>
            <a:ext cx="3125066" cy="25939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289F29A-8C09-4F1B-9540-DF4DA6CB4893}"/>
              </a:ext>
            </a:extLst>
          </p:cNvPr>
          <p:cNvSpPr/>
          <p:nvPr/>
        </p:nvSpPr>
        <p:spPr>
          <a:xfrm>
            <a:off x="5409769" y="3509728"/>
            <a:ext cx="3099664" cy="307972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0081637-0281-4587-B0BC-9A6B41F16601}"/>
              </a:ext>
            </a:extLst>
          </p:cNvPr>
          <p:cNvSpPr/>
          <p:nvPr/>
        </p:nvSpPr>
        <p:spPr>
          <a:xfrm>
            <a:off x="1038163" y="4837825"/>
            <a:ext cx="49368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「成功來自於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85%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的人脈關係，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15%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的專業知識。」</a:t>
            </a:r>
          </a:p>
          <a:p>
            <a:pPr algn="r"/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——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卡內基  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D1D89A-B950-4799-B17C-FC4D82247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16" y="1309610"/>
            <a:ext cx="3353692" cy="2233991"/>
          </a:xfrm>
          <a:prstGeom prst="rect">
            <a:avLst/>
          </a:prstGeom>
        </p:spPr>
      </p:pic>
      <p:pic>
        <p:nvPicPr>
          <p:cNvPr id="5" name="圖形 4" descr="說話">
            <a:extLst>
              <a:ext uri="{FF2B5EF4-FFF2-40B4-BE49-F238E27FC236}">
                <a16:creationId xmlns:a16="http://schemas.microsoft.com/office/drawing/2014/main" id="{0CC4A1AF-1E6B-4902-92B9-C3D09FF07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690524" y="824772"/>
            <a:ext cx="6922254" cy="281729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3257BE4-B43F-429E-83A2-25F790936B83}"/>
              </a:ext>
            </a:extLst>
          </p:cNvPr>
          <p:cNvSpPr/>
          <p:nvPr/>
        </p:nvSpPr>
        <p:spPr>
          <a:xfrm>
            <a:off x="3714905" y="1532561"/>
            <a:ext cx="45422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我們向來不是什麼抄底者，只要看到好公司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就值得買入</a:t>
            </a:r>
            <a:endParaRPr lang="en-US" altLang="ja-JP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－史蒂芬・曼德爾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F8AED4E-BBBA-4BA8-AB55-A7C9347F3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785" y="4168982"/>
            <a:ext cx="3755366" cy="2032905"/>
          </a:xfrm>
          <a:prstGeom prst="rect">
            <a:avLst/>
          </a:prstGeom>
        </p:spPr>
      </p:pic>
      <p:pic>
        <p:nvPicPr>
          <p:cNvPr id="42" name="圖形 41" descr="說話">
            <a:extLst>
              <a:ext uri="{FF2B5EF4-FFF2-40B4-BE49-F238E27FC236}">
                <a16:creationId xmlns:a16="http://schemas.microsoft.com/office/drawing/2014/main" id="{0E6B9AE1-C077-4DE5-9BEC-8EC8B4F02E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3559016"/>
            <a:ext cx="7199069" cy="281729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26E1338-CFD6-4C2A-AF89-1C940C365CD8}"/>
              </a:ext>
            </a:extLst>
          </p:cNvPr>
          <p:cNvSpPr/>
          <p:nvPr/>
        </p:nvSpPr>
        <p:spPr>
          <a:xfrm>
            <a:off x="1414006" y="424447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電腦自動運行，我們幾乎從不干預，電腦告訴我們應該做什麼。我們的每一次經歷都表明，人類操作往往比機器更糟。</a:t>
            </a:r>
          </a:p>
        </p:txBody>
      </p:sp>
    </p:spTree>
    <p:extLst>
      <p:ext uri="{BB962C8B-B14F-4D97-AF65-F5344CB8AC3E}">
        <p14:creationId xmlns:p14="http://schemas.microsoft.com/office/powerpoint/2010/main" val="96188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98;p61">
            <a:extLst>
              <a:ext uri="{FF2B5EF4-FFF2-40B4-BE49-F238E27FC236}">
                <a16:creationId xmlns:a16="http://schemas.microsoft.com/office/drawing/2014/main" id="{58B024BF-296D-4041-AF51-5BD0C76E3C89}"/>
              </a:ext>
            </a:extLst>
          </p:cNvPr>
          <p:cNvSpPr txBox="1">
            <a:spLocks/>
          </p:cNvSpPr>
          <p:nvPr/>
        </p:nvSpPr>
        <p:spPr>
          <a:xfrm>
            <a:off x="817519" y="426974"/>
            <a:ext cx="4295313" cy="426311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b="1" dirty="0">
                <a:solidFill>
                  <a:srgbClr val="2D3F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設計起源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B2B2499-DBD0-4980-8D41-7CC6ED19242C}"/>
              </a:ext>
            </a:extLst>
          </p:cNvPr>
          <p:cNvGrpSpPr/>
          <p:nvPr/>
        </p:nvGrpSpPr>
        <p:grpSpPr>
          <a:xfrm>
            <a:off x="148774" y="278415"/>
            <a:ext cx="597276" cy="659153"/>
            <a:chOff x="355601" y="252413"/>
            <a:chExt cx="812800" cy="1023938"/>
          </a:xfrm>
          <a:solidFill>
            <a:srgbClr val="2D3F69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34D4036-3B7F-4C1A-A03F-F24C69E284F2}"/>
                </a:ext>
              </a:extLst>
            </p:cNvPr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FC7E69CD-9CB1-4152-8FBC-C38A667BCDDD}"/>
                </a:ext>
              </a:extLst>
            </p:cNvPr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A8B90FDD-79F4-43CD-9A2E-8E12F5260636}"/>
                </a:ext>
              </a:extLst>
            </p:cNvPr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62E0EBFE-B6FD-4B44-BA9C-6358C38A9F31}"/>
                </a:ext>
              </a:extLst>
            </p:cNvPr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21C2683E-8DF2-4060-B051-70FD4FB7746D}"/>
                </a:ext>
              </a:extLst>
            </p:cNvPr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536E4524-BE23-4BE9-BCD1-D37EBEBEBE0D}"/>
                </a:ext>
              </a:extLst>
            </p:cNvPr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A6037DD-1222-45C2-BE95-38757D292BF0}"/>
                </a:ext>
              </a:extLst>
            </p:cNvPr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CA9A2738-E0BE-4D63-A5BA-73198062E4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5BAA201A-0575-4385-9070-EF4CD33D508E}"/>
                </a:ext>
              </a:extLst>
            </p:cNvPr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AD2F8FD7-5AD7-450E-8CD1-924411BABB2F}"/>
              </a:ext>
            </a:extLst>
          </p:cNvPr>
          <p:cNvCxnSpPr>
            <a:cxnSpLocks/>
          </p:cNvCxnSpPr>
          <p:nvPr/>
        </p:nvCxnSpPr>
        <p:spPr>
          <a:xfrm flipV="1">
            <a:off x="877898" y="893271"/>
            <a:ext cx="1584000" cy="8396"/>
          </a:xfrm>
          <a:prstGeom prst="line">
            <a:avLst/>
          </a:prstGeom>
          <a:ln w="28575">
            <a:solidFill>
              <a:srgbClr val="2D3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utoShape 8" descr="Adventure Book 2.0 : 專業社交網站LinkedIn 台灣104可以變身嗎？">
            <a:extLst>
              <a:ext uri="{FF2B5EF4-FFF2-40B4-BE49-F238E27FC236}">
                <a16:creationId xmlns:a16="http://schemas.microsoft.com/office/drawing/2014/main" id="{FFAE15F1-135B-4535-BF56-264D11865A2D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371585" y="2320319"/>
            <a:ext cx="4295313" cy="342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忽視整體股市狀況，只著眼於單一股票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人為判斷失去一致性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並非以客觀的態度投資股票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70000"/>
              </a:lnSpc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AutoShape 10">
            <a:extLst>
              <a:ext uri="{FF2B5EF4-FFF2-40B4-BE49-F238E27FC236}">
                <a16:creationId xmlns:a16="http://schemas.microsoft.com/office/drawing/2014/main" id="{38B04180-FE59-4269-B690-0AF560FD00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78860" y="603555"/>
            <a:ext cx="2150939" cy="215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5A846CD-E0E9-4B90-B014-0FB44CEE00D8}"/>
              </a:ext>
            </a:extLst>
          </p:cNvPr>
          <p:cNvSpPr txBox="1"/>
          <p:nvPr/>
        </p:nvSpPr>
        <p:spPr>
          <a:xfrm>
            <a:off x="5319022" y="2486660"/>
            <a:ext cx="4295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綜觀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S&amp;P500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Nasdaq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標的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E7D9CF7C-94A2-47BB-9C2D-D1BBB1B6B69E}"/>
              </a:ext>
            </a:extLst>
          </p:cNvPr>
          <p:cNvSpPr txBox="1"/>
          <p:nvPr/>
        </p:nvSpPr>
        <p:spPr>
          <a:xfrm>
            <a:off x="650393" y="5917039"/>
            <a:ext cx="8247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透過一致性機器化操作搭配投資名人選股方式，打造股市勝利方程式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Freeform 5">
            <a:extLst>
              <a:ext uri="{FF2B5EF4-FFF2-40B4-BE49-F238E27FC236}">
                <a16:creationId xmlns:a16="http://schemas.microsoft.com/office/drawing/2014/main" id="{6F358E53-F9F1-425F-873E-CEEDE4B7622B}"/>
              </a:ext>
            </a:extLst>
          </p:cNvPr>
          <p:cNvSpPr>
            <a:spLocks noEditPoints="1"/>
          </p:cNvSpPr>
          <p:nvPr/>
        </p:nvSpPr>
        <p:spPr bwMode="auto">
          <a:xfrm rot="1354773">
            <a:off x="4151345" y="3351757"/>
            <a:ext cx="1070660" cy="719077"/>
          </a:xfrm>
          <a:custGeom>
            <a:avLst/>
            <a:gdLst>
              <a:gd name="T0" fmla="*/ 358 w 572"/>
              <a:gd name="T1" fmla="*/ 19 h 458"/>
              <a:gd name="T2" fmla="*/ 68 w 572"/>
              <a:gd name="T3" fmla="*/ 126 h 458"/>
              <a:gd name="T4" fmla="*/ 8 w 572"/>
              <a:gd name="T5" fmla="*/ 222 h 458"/>
              <a:gd name="T6" fmla="*/ 91 w 572"/>
              <a:gd name="T7" fmla="*/ 425 h 458"/>
              <a:gd name="T8" fmla="*/ 227 w 572"/>
              <a:gd name="T9" fmla="*/ 373 h 458"/>
              <a:gd name="T10" fmla="*/ 304 w 572"/>
              <a:gd name="T11" fmla="*/ 328 h 458"/>
              <a:gd name="T12" fmla="*/ 423 w 572"/>
              <a:gd name="T13" fmla="*/ 355 h 458"/>
              <a:gd name="T14" fmla="*/ 459 w 572"/>
              <a:gd name="T15" fmla="*/ 233 h 458"/>
              <a:gd name="T16" fmla="*/ 426 w 572"/>
              <a:gd name="T17" fmla="*/ 335 h 458"/>
              <a:gd name="T18" fmla="*/ 509 w 572"/>
              <a:gd name="T19" fmla="*/ 224 h 458"/>
              <a:gd name="T20" fmla="*/ 572 w 572"/>
              <a:gd name="T21" fmla="*/ 53 h 458"/>
              <a:gd name="T22" fmla="*/ 66 w 572"/>
              <a:gd name="T23" fmla="*/ 324 h 458"/>
              <a:gd name="T24" fmla="*/ 89 w 572"/>
              <a:gd name="T25" fmla="*/ 333 h 458"/>
              <a:gd name="T26" fmla="*/ 60 w 572"/>
              <a:gd name="T27" fmla="*/ 254 h 458"/>
              <a:gd name="T28" fmla="*/ 40 w 572"/>
              <a:gd name="T29" fmla="*/ 251 h 458"/>
              <a:gd name="T30" fmla="*/ 34 w 572"/>
              <a:gd name="T31" fmla="*/ 226 h 458"/>
              <a:gd name="T32" fmla="*/ 24 w 572"/>
              <a:gd name="T33" fmla="*/ 204 h 458"/>
              <a:gd name="T34" fmla="*/ 11 w 572"/>
              <a:gd name="T35" fmla="*/ 233 h 458"/>
              <a:gd name="T36" fmla="*/ 23 w 572"/>
              <a:gd name="T37" fmla="*/ 260 h 458"/>
              <a:gd name="T38" fmla="*/ 49 w 572"/>
              <a:gd name="T39" fmla="*/ 258 h 458"/>
              <a:gd name="T40" fmla="*/ 56 w 572"/>
              <a:gd name="T41" fmla="*/ 313 h 458"/>
              <a:gd name="T42" fmla="*/ 69 w 572"/>
              <a:gd name="T43" fmla="*/ 276 h 458"/>
              <a:gd name="T44" fmla="*/ 72 w 572"/>
              <a:gd name="T45" fmla="*/ 354 h 458"/>
              <a:gd name="T46" fmla="*/ 80 w 572"/>
              <a:gd name="T47" fmla="*/ 329 h 458"/>
              <a:gd name="T48" fmla="*/ 81 w 572"/>
              <a:gd name="T49" fmla="*/ 379 h 458"/>
              <a:gd name="T50" fmla="*/ 92 w 572"/>
              <a:gd name="T51" fmla="*/ 404 h 458"/>
              <a:gd name="T52" fmla="*/ 103 w 572"/>
              <a:gd name="T53" fmla="*/ 372 h 458"/>
              <a:gd name="T54" fmla="*/ 139 w 572"/>
              <a:gd name="T55" fmla="*/ 422 h 458"/>
              <a:gd name="T56" fmla="*/ 152 w 572"/>
              <a:gd name="T57" fmla="*/ 413 h 458"/>
              <a:gd name="T58" fmla="*/ 187 w 572"/>
              <a:gd name="T59" fmla="*/ 393 h 458"/>
              <a:gd name="T60" fmla="*/ 212 w 572"/>
              <a:gd name="T61" fmla="*/ 375 h 458"/>
              <a:gd name="T62" fmla="*/ 225 w 572"/>
              <a:gd name="T63" fmla="*/ 366 h 458"/>
              <a:gd name="T64" fmla="*/ 294 w 572"/>
              <a:gd name="T65" fmla="*/ 322 h 458"/>
              <a:gd name="T66" fmla="*/ 306 w 572"/>
              <a:gd name="T67" fmla="*/ 287 h 458"/>
              <a:gd name="T68" fmla="*/ 354 w 572"/>
              <a:gd name="T69" fmla="*/ 230 h 458"/>
              <a:gd name="T70" fmla="*/ 345 w 572"/>
              <a:gd name="T71" fmla="*/ 284 h 458"/>
              <a:gd name="T72" fmla="*/ 379 w 572"/>
              <a:gd name="T73" fmla="*/ 262 h 458"/>
              <a:gd name="T74" fmla="*/ 420 w 572"/>
              <a:gd name="T75" fmla="*/ 284 h 458"/>
              <a:gd name="T76" fmla="*/ 267 w 572"/>
              <a:gd name="T77" fmla="*/ 272 h 458"/>
              <a:gd name="T78" fmla="*/ 86 w 572"/>
              <a:gd name="T79" fmla="*/ 238 h 458"/>
              <a:gd name="T80" fmla="*/ 151 w 572"/>
              <a:gd name="T81" fmla="*/ 124 h 458"/>
              <a:gd name="T82" fmla="*/ 250 w 572"/>
              <a:gd name="T83" fmla="*/ 106 h 458"/>
              <a:gd name="T84" fmla="*/ 430 w 572"/>
              <a:gd name="T85" fmla="*/ 49 h 458"/>
              <a:gd name="T86" fmla="*/ 545 w 572"/>
              <a:gd name="T87" fmla="*/ 106 h 458"/>
              <a:gd name="T88" fmla="*/ 500 w 572"/>
              <a:gd name="T89" fmla="*/ 222 h 458"/>
              <a:gd name="T90" fmla="*/ 454 w 572"/>
              <a:gd name="T91" fmla="*/ 281 h 458"/>
              <a:gd name="T92" fmla="*/ 558 w 572"/>
              <a:gd name="T93" fmla="*/ 75 h 458"/>
              <a:gd name="T94" fmla="*/ 532 w 572"/>
              <a:gd name="T95" fmla="*/ 172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72" h="458">
                <a:moveTo>
                  <a:pt x="533" y="47"/>
                </a:moveTo>
                <a:cubicBezTo>
                  <a:pt x="533" y="43"/>
                  <a:pt x="528" y="47"/>
                  <a:pt x="527" y="43"/>
                </a:cubicBezTo>
                <a:cubicBezTo>
                  <a:pt x="468" y="45"/>
                  <a:pt x="414" y="36"/>
                  <a:pt x="362" y="24"/>
                </a:cubicBezTo>
                <a:cubicBezTo>
                  <a:pt x="361" y="22"/>
                  <a:pt x="360" y="20"/>
                  <a:pt x="358" y="19"/>
                </a:cubicBezTo>
                <a:cubicBezTo>
                  <a:pt x="332" y="14"/>
                  <a:pt x="309" y="0"/>
                  <a:pt x="279" y="0"/>
                </a:cubicBezTo>
                <a:cubicBezTo>
                  <a:pt x="279" y="2"/>
                  <a:pt x="277" y="3"/>
                  <a:pt x="276" y="4"/>
                </a:cubicBezTo>
                <a:cubicBezTo>
                  <a:pt x="287" y="29"/>
                  <a:pt x="291" y="60"/>
                  <a:pt x="296" y="85"/>
                </a:cubicBezTo>
                <a:cubicBezTo>
                  <a:pt x="220" y="105"/>
                  <a:pt x="141" y="109"/>
                  <a:pt x="68" y="126"/>
                </a:cubicBezTo>
                <a:cubicBezTo>
                  <a:pt x="47" y="131"/>
                  <a:pt x="26" y="130"/>
                  <a:pt x="15" y="144"/>
                </a:cubicBezTo>
                <a:cubicBezTo>
                  <a:pt x="16" y="149"/>
                  <a:pt x="20" y="151"/>
                  <a:pt x="21" y="157"/>
                </a:cubicBezTo>
                <a:cubicBezTo>
                  <a:pt x="14" y="173"/>
                  <a:pt x="17" y="203"/>
                  <a:pt x="3" y="219"/>
                </a:cubicBezTo>
                <a:cubicBezTo>
                  <a:pt x="4" y="221"/>
                  <a:pt x="7" y="218"/>
                  <a:pt x="8" y="222"/>
                </a:cubicBezTo>
                <a:cubicBezTo>
                  <a:pt x="2" y="225"/>
                  <a:pt x="7" y="234"/>
                  <a:pt x="0" y="237"/>
                </a:cubicBezTo>
                <a:cubicBezTo>
                  <a:pt x="7" y="266"/>
                  <a:pt x="29" y="290"/>
                  <a:pt x="31" y="326"/>
                </a:cubicBezTo>
                <a:cubicBezTo>
                  <a:pt x="55" y="351"/>
                  <a:pt x="54" y="391"/>
                  <a:pt x="75" y="424"/>
                </a:cubicBezTo>
                <a:cubicBezTo>
                  <a:pt x="77" y="423"/>
                  <a:pt x="86" y="426"/>
                  <a:pt x="91" y="425"/>
                </a:cubicBezTo>
                <a:cubicBezTo>
                  <a:pt x="87" y="428"/>
                  <a:pt x="83" y="431"/>
                  <a:pt x="85" y="437"/>
                </a:cubicBezTo>
                <a:cubicBezTo>
                  <a:pt x="98" y="458"/>
                  <a:pt x="124" y="450"/>
                  <a:pt x="133" y="432"/>
                </a:cubicBezTo>
                <a:cubicBezTo>
                  <a:pt x="137" y="429"/>
                  <a:pt x="137" y="436"/>
                  <a:pt x="141" y="432"/>
                </a:cubicBezTo>
                <a:cubicBezTo>
                  <a:pt x="169" y="414"/>
                  <a:pt x="204" y="399"/>
                  <a:pt x="227" y="373"/>
                </a:cubicBezTo>
                <a:cubicBezTo>
                  <a:pt x="231" y="372"/>
                  <a:pt x="232" y="374"/>
                  <a:pt x="236" y="372"/>
                </a:cubicBezTo>
                <a:cubicBezTo>
                  <a:pt x="239" y="359"/>
                  <a:pt x="253" y="360"/>
                  <a:pt x="262" y="356"/>
                </a:cubicBezTo>
                <a:cubicBezTo>
                  <a:pt x="272" y="350"/>
                  <a:pt x="280" y="341"/>
                  <a:pt x="289" y="333"/>
                </a:cubicBezTo>
                <a:cubicBezTo>
                  <a:pt x="295" y="338"/>
                  <a:pt x="294" y="326"/>
                  <a:pt x="304" y="328"/>
                </a:cubicBezTo>
                <a:cubicBezTo>
                  <a:pt x="306" y="325"/>
                  <a:pt x="304" y="320"/>
                  <a:pt x="308" y="317"/>
                </a:cubicBezTo>
                <a:cubicBezTo>
                  <a:pt x="332" y="309"/>
                  <a:pt x="352" y="287"/>
                  <a:pt x="382" y="278"/>
                </a:cubicBezTo>
                <a:cubicBezTo>
                  <a:pt x="399" y="301"/>
                  <a:pt x="404" y="331"/>
                  <a:pt x="414" y="356"/>
                </a:cubicBezTo>
                <a:cubicBezTo>
                  <a:pt x="417" y="355"/>
                  <a:pt x="419" y="357"/>
                  <a:pt x="423" y="355"/>
                </a:cubicBezTo>
                <a:cubicBezTo>
                  <a:pt x="426" y="343"/>
                  <a:pt x="418" y="332"/>
                  <a:pt x="417" y="318"/>
                </a:cubicBezTo>
                <a:cubicBezTo>
                  <a:pt x="422" y="317"/>
                  <a:pt x="422" y="314"/>
                  <a:pt x="424" y="312"/>
                </a:cubicBezTo>
                <a:cubicBezTo>
                  <a:pt x="426" y="275"/>
                  <a:pt x="437" y="246"/>
                  <a:pt x="458" y="221"/>
                </a:cubicBezTo>
                <a:cubicBezTo>
                  <a:pt x="458" y="226"/>
                  <a:pt x="455" y="227"/>
                  <a:pt x="459" y="233"/>
                </a:cubicBezTo>
                <a:cubicBezTo>
                  <a:pt x="450" y="246"/>
                  <a:pt x="452" y="263"/>
                  <a:pt x="449" y="278"/>
                </a:cubicBezTo>
                <a:cubicBezTo>
                  <a:pt x="448" y="280"/>
                  <a:pt x="445" y="282"/>
                  <a:pt x="445" y="284"/>
                </a:cubicBezTo>
                <a:cubicBezTo>
                  <a:pt x="444" y="290"/>
                  <a:pt x="446" y="297"/>
                  <a:pt x="444" y="303"/>
                </a:cubicBezTo>
                <a:cubicBezTo>
                  <a:pt x="440" y="315"/>
                  <a:pt x="427" y="321"/>
                  <a:pt x="426" y="335"/>
                </a:cubicBezTo>
                <a:cubicBezTo>
                  <a:pt x="431" y="335"/>
                  <a:pt x="436" y="336"/>
                  <a:pt x="441" y="336"/>
                </a:cubicBezTo>
                <a:cubicBezTo>
                  <a:pt x="455" y="305"/>
                  <a:pt x="467" y="286"/>
                  <a:pt x="486" y="260"/>
                </a:cubicBezTo>
                <a:cubicBezTo>
                  <a:pt x="490" y="259"/>
                  <a:pt x="490" y="264"/>
                  <a:pt x="494" y="261"/>
                </a:cubicBezTo>
                <a:cubicBezTo>
                  <a:pt x="493" y="246"/>
                  <a:pt x="508" y="239"/>
                  <a:pt x="509" y="224"/>
                </a:cubicBezTo>
                <a:cubicBezTo>
                  <a:pt x="516" y="224"/>
                  <a:pt x="515" y="220"/>
                  <a:pt x="519" y="218"/>
                </a:cubicBezTo>
                <a:cubicBezTo>
                  <a:pt x="518" y="215"/>
                  <a:pt x="520" y="213"/>
                  <a:pt x="518" y="209"/>
                </a:cubicBezTo>
                <a:cubicBezTo>
                  <a:pt x="536" y="192"/>
                  <a:pt x="551" y="163"/>
                  <a:pt x="572" y="143"/>
                </a:cubicBezTo>
                <a:cubicBezTo>
                  <a:pt x="572" y="113"/>
                  <a:pt x="569" y="82"/>
                  <a:pt x="572" y="53"/>
                </a:cubicBezTo>
                <a:cubicBezTo>
                  <a:pt x="563" y="45"/>
                  <a:pt x="546" y="40"/>
                  <a:pt x="533" y="47"/>
                </a:cubicBezTo>
                <a:close/>
                <a:moveTo>
                  <a:pt x="77" y="292"/>
                </a:moveTo>
                <a:cubicBezTo>
                  <a:pt x="75" y="286"/>
                  <a:pt x="81" y="278"/>
                  <a:pt x="83" y="278"/>
                </a:cubicBezTo>
                <a:cubicBezTo>
                  <a:pt x="94" y="294"/>
                  <a:pt x="91" y="319"/>
                  <a:pt x="66" y="324"/>
                </a:cubicBezTo>
                <a:cubicBezTo>
                  <a:pt x="62" y="306"/>
                  <a:pt x="79" y="305"/>
                  <a:pt x="85" y="293"/>
                </a:cubicBezTo>
                <a:cubicBezTo>
                  <a:pt x="82" y="288"/>
                  <a:pt x="80" y="294"/>
                  <a:pt x="77" y="292"/>
                </a:cubicBezTo>
                <a:close/>
                <a:moveTo>
                  <a:pt x="99" y="327"/>
                </a:moveTo>
                <a:cubicBezTo>
                  <a:pt x="97" y="329"/>
                  <a:pt x="95" y="332"/>
                  <a:pt x="89" y="333"/>
                </a:cubicBezTo>
                <a:cubicBezTo>
                  <a:pt x="93" y="327"/>
                  <a:pt x="93" y="319"/>
                  <a:pt x="98" y="313"/>
                </a:cubicBezTo>
                <a:cubicBezTo>
                  <a:pt x="97" y="317"/>
                  <a:pt x="100" y="323"/>
                  <a:pt x="99" y="327"/>
                </a:cubicBezTo>
                <a:close/>
                <a:moveTo>
                  <a:pt x="56" y="270"/>
                </a:moveTo>
                <a:cubicBezTo>
                  <a:pt x="55" y="263"/>
                  <a:pt x="61" y="261"/>
                  <a:pt x="60" y="254"/>
                </a:cubicBezTo>
                <a:cubicBezTo>
                  <a:pt x="68" y="256"/>
                  <a:pt x="67" y="247"/>
                  <a:pt x="72" y="243"/>
                </a:cubicBezTo>
                <a:cubicBezTo>
                  <a:pt x="71" y="248"/>
                  <a:pt x="77" y="253"/>
                  <a:pt x="76" y="261"/>
                </a:cubicBezTo>
                <a:cubicBezTo>
                  <a:pt x="68" y="265"/>
                  <a:pt x="64" y="270"/>
                  <a:pt x="56" y="270"/>
                </a:cubicBezTo>
                <a:close/>
                <a:moveTo>
                  <a:pt x="40" y="251"/>
                </a:moveTo>
                <a:cubicBezTo>
                  <a:pt x="44" y="240"/>
                  <a:pt x="47" y="229"/>
                  <a:pt x="61" y="223"/>
                </a:cubicBezTo>
                <a:cubicBezTo>
                  <a:pt x="62" y="226"/>
                  <a:pt x="62" y="229"/>
                  <a:pt x="63" y="231"/>
                </a:cubicBezTo>
                <a:cubicBezTo>
                  <a:pt x="58" y="239"/>
                  <a:pt x="54" y="248"/>
                  <a:pt x="40" y="251"/>
                </a:cubicBezTo>
                <a:close/>
                <a:moveTo>
                  <a:pt x="34" y="226"/>
                </a:moveTo>
                <a:cubicBezTo>
                  <a:pt x="33" y="214"/>
                  <a:pt x="39" y="206"/>
                  <a:pt x="48" y="199"/>
                </a:cubicBezTo>
                <a:cubicBezTo>
                  <a:pt x="46" y="211"/>
                  <a:pt x="46" y="223"/>
                  <a:pt x="34" y="226"/>
                </a:cubicBezTo>
                <a:close/>
                <a:moveTo>
                  <a:pt x="32" y="164"/>
                </a:moveTo>
                <a:cubicBezTo>
                  <a:pt x="41" y="180"/>
                  <a:pt x="41" y="198"/>
                  <a:pt x="24" y="204"/>
                </a:cubicBezTo>
                <a:cubicBezTo>
                  <a:pt x="29" y="192"/>
                  <a:pt x="25" y="176"/>
                  <a:pt x="32" y="164"/>
                </a:cubicBezTo>
                <a:close/>
                <a:moveTo>
                  <a:pt x="11" y="233"/>
                </a:moveTo>
                <a:cubicBezTo>
                  <a:pt x="15" y="231"/>
                  <a:pt x="16" y="234"/>
                  <a:pt x="19" y="232"/>
                </a:cubicBezTo>
                <a:cubicBezTo>
                  <a:pt x="21" y="237"/>
                  <a:pt x="11" y="238"/>
                  <a:pt x="11" y="233"/>
                </a:cubicBezTo>
                <a:close/>
                <a:moveTo>
                  <a:pt x="28" y="208"/>
                </a:moveTo>
                <a:cubicBezTo>
                  <a:pt x="33" y="215"/>
                  <a:pt x="21" y="223"/>
                  <a:pt x="23" y="232"/>
                </a:cubicBezTo>
                <a:cubicBezTo>
                  <a:pt x="17" y="229"/>
                  <a:pt x="21" y="212"/>
                  <a:pt x="28" y="208"/>
                </a:cubicBezTo>
                <a:close/>
                <a:moveTo>
                  <a:pt x="23" y="260"/>
                </a:moveTo>
                <a:cubicBezTo>
                  <a:pt x="21" y="250"/>
                  <a:pt x="24" y="242"/>
                  <a:pt x="34" y="238"/>
                </a:cubicBezTo>
                <a:cubicBezTo>
                  <a:pt x="30" y="245"/>
                  <a:pt x="33" y="256"/>
                  <a:pt x="23" y="260"/>
                </a:cubicBezTo>
                <a:close/>
                <a:moveTo>
                  <a:pt x="33" y="282"/>
                </a:moveTo>
                <a:cubicBezTo>
                  <a:pt x="32" y="270"/>
                  <a:pt x="36" y="262"/>
                  <a:pt x="49" y="258"/>
                </a:cubicBezTo>
                <a:cubicBezTo>
                  <a:pt x="48" y="268"/>
                  <a:pt x="46" y="278"/>
                  <a:pt x="33" y="282"/>
                </a:cubicBezTo>
                <a:close/>
                <a:moveTo>
                  <a:pt x="51" y="327"/>
                </a:moveTo>
                <a:cubicBezTo>
                  <a:pt x="51" y="323"/>
                  <a:pt x="48" y="324"/>
                  <a:pt x="47" y="320"/>
                </a:cubicBezTo>
                <a:cubicBezTo>
                  <a:pt x="48" y="317"/>
                  <a:pt x="55" y="316"/>
                  <a:pt x="56" y="313"/>
                </a:cubicBezTo>
                <a:cubicBezTo>
                  <a:pt x="58" y="315"/>
                  <a:pt x="56" y="325"/>
                  <a:pt x="51" y="327"/>
                </a:cubicBezTo>
                <a:close/>
                <a:moveTo>
                  <a:pt x="48" y="308"/>
                </a:moveTo>
                <a:cubicBezTo>
                  <a:pt x="46" y="299"/>
                  <a:pt x="53" y="295"/>
                  <a:pt x="50" y="285"/>
                </a:cubicBezTo>
                <a:cubicBezTo>
                  <a:pt x="55" y="282"/>
                  <a:pt x="63" y="279"/>
                  <a:pt x="69" y="276"/>
                </a:cubicBezTo>
                <a:cubicBezTo>
                  <a:pt x="68" y="292"/>
                  <a:pt x="62" y="304"/>
                  <a:pt x="48" y="308"/>
                </a:cubicBezTo>
                <a:close/>
                <a:moveTo>
                  <a:pt x="69" y="368"/>
                </a:moveTo>
                <a:cubicBezTo>
                  <a:pt x="68" y="364"/>
                  <a:pt x="67" y="361"/>
                  <a:pt x="66" y="358"/>
                </a:cubicBezTo>
                <a:cubicBezTo>
                  <a:pt x="69" y="355"/>
                  <a:pt x="69" y="357"/>
                  <a:pt x="72" y="354"/>
                </a:cubicBezTo>
                <a:cubicBezTo>
                  <a:pt x="71" y="359"/>
                  <a:pt x="75" y="365"/>
                  <a:pt x="69" y="368"/>
                </a:cubicBezTo>
                <a:close/>
                <a:moveTo>
                  <a:pt x="78" y="342"/>
                </a:moveTo>
                <a:cubicBezTo>
                  <a:pt x="70" y="344"/>
                  <a:pt x="70" y="345"/>
                  <a:pt x="61" y="348"/>
                </a:cubicBezTo>
                <a:cubicBezTo>
                  <a:pt x="56" y="336"/>
                  <a:pt x="68" y="332"/>
                  <a:pt x="80" y="329"/>
                </a:cubicBezTo>
                <a:cubicBezTo>
                  <a:pt x="79" y="333"/>
                  <a:pt x="78" y="337"/>
                  <a:pt x="78" y="342"/>
                </a:cubicBezTo>
                <a:close/>
                <a:moveTo>
                  <a:pt x="81" y="379"/>
                </a:moveTo>
                <a:cubicBezTo>
                  <a:pt x="80" y="376"/>
                  <a:pt x="79" y="372"/>
                  <a:pt x="84" y="370"/>
                </a:cubicBezTo>
                <a:cubicBezTo>
                  <a:pt x="84" y="374"/>
                  <a:pt x="85" y="378"/>
                  <a:pt x="81" y="379"/>
                </a:cubicBezTo>
                <a:close/>
                <a:moveTo>
                  <a:pt x="84" y="358"/>
                </a:moveTo>
                <a:cubicBezTo>
                  <a:pt x="84" y="352"/>
                  <a:pt x="86" y="348"/>
                  <a:pt x="90" y="345"/>
                </a:cubicBezTo>
                <a:cubicBezTo>
                  <a:pt x="91" y="351"/>
                  <a:pt x="91" y="356"/>
                  <a:pt x="84" y="358"/>
                </a:cubicBezTo>
                <a:close/>
                <a:moveTo>
                  <a:pt x="92" y="404"/>
                </a:moveTo>
                <a:cubicBezTo>
                  <a:pt x="84" y="400"/>
                  <a:pt x="93" y="390"/>
                  <a:pt x="93" y="383"/>
                </a:cubicBezTo>
                <a:cubicBezTo>
                  <a:pt x="94" y="384"/>
                  <a:pt x="96" y="384"/>
                  <a:pt x="99" y="383"/>
                </a:cubicBezTo>
                <a:cubicBezTo>
                  <a:pt x="102" y="392"/>
                  <a:pt x="97" y="398"/>
                  <a:pt x="92" y="404"/>
                </a:cubicBezTo>
                <a:close/>
                <a:moveTo>
                  <a:pt x="103" y="372"/>
                </a:moveTo>
                <a:cubicBezTo>
                  <a:pt x="101" y="373"/>
                  <a:pt x="99" y="371"/>
                  <a:pt x="97" y="372"/>
                </a:cubicBezTo>
                <a:cubicBezTo>
                  <a:pt x="97" y="366"/>
                  <a:pt x="98" y="358"/>
                  <a:pt x="105" y="359"/>
                </a:cubicBezTo>
                <a:cubicBezTo>
                  <a:pt x="104" y="363"/>
                  <a:pt x="103" y="367"/>
                  <a:pt x="103" y="372"/>
                </a:cubicBezTo>
                <a:close/>
                <a:moveTo>
                  <a:pt x="139" y="422"/>
                </a:moveTo>
                <a:cubicBezTo>
                  <a:pt x="128" y="423"/>
                  <a:pt x="123" y="434"/>
                  <a:pt x="115" y="433"/>
                </a:cubicBezTo>
                <a:cubicBezTo>
                  <a:pt x="116" y="410"/>
                  <a:pt x="113" y="364"/>
                  <a:pt x="150" y="363"/>
                </a:cubicBezTo>
                <a:cubicBezTo>
                  <a:pt x="146" y="383"/>
                  <a:pt x="139" y="400"/>
                  <a:pt x="139" y="422"/>
                </a:cubicBezTo>
                <a:close/>
                <a:moveTo>
                  <a:pt x="152" y="413"/>
                </a:moveTo>
                <a:cubicBezTo>
                  <a:pt x="151" y="380"/>
                  <a:pt x="164" y="342"/>
                  <a:pt x="198" y="327"/>
                </a:cubicBezTo>
                <a:cubicBezTo>
                  <a:pt x="196" y="350"/>
                  <a:pt x="176" y="373"/>
                  <a:pt x="174" y="400"/>
                </a:cubicBezTo>
                <a:cubicBezTo>
                  <a:pt x="166" y="407"/>
                  <a:pt x="160" y="407"/>
                  <a:pt x="152" y="413"/>
                </a:cubicBezTo>
                <a:close/>
                <a:moveTo>
                  <a:pt x="187" y="393"/>
                </a:moveTo>
                <a:cubicBezTo>
                  <a:pt x="191" y="369"/>
                  <a:pt x="201" y="344"/>
                  <a:pt x="216" y="323"/>
                </a:cubicBezTo>
                <a:cubicBezTo>
                  <a:pt x="215" y="319"/>
                  <a:pt x="212" y="320"/>
                  <a:pt x="212" y="316"/>
                </a:cubicBezTo>
                <a:cubicBezTo>
                  <a:pt x="225" y="314"/>
                  <a:pt x="227" y="302"/>
                  <a:pt x="239" y="298"/>
                </a:cubicBezTo>
                <a:cubicBezTo>
                  <a:pt x="233" y="325"/>
                  <a:pt x="218" y="352"/>
                  <a:pt x="212" y="375"/>
                </a:cubicBezTo>
                <a:cubicBezTo>
                  <a:pt x="205" y="381"/>
                  <a:pt x="191" y="389"/>
                  <a:pt x="187" y="393"/>
                </a:cubicBezTo>
                <a:close/>
                <a:moveTo>
                  <a:pt x="257" y="345"/>
                </a:moveTo>
                <a:cubicBezTo>
                  <a:pt x="254" y="351"/>
                  <a:pt x="240" y="352"/>
                  <a:pt x="238" y="359"/>
                </a:cubicBezTo>
                <a:cubicBezTo>
                  <a:pt x="231" y="357"/>
                  <a:pt x="231" y="364"/>
                  <a:pt x="225" y="366"/>
                </a:cubicBezTo>
                <a:cubicBezTo>
                  <a:pt x="232" y="341"/>
                  <a:pt x="246" y="319"/>
                  <a:pt x="252" y="292"/>
                </a:cubicBezTo>
                <a:cubicBezTo>
                  <a:pt x="268" y="284"/>
                  <a:pt x="267" y="282"/>
                  <a:pt x="282" y="274"/>
                </a:cubicBezTo>
                <a:cubicBezTo>
                  <a:pt x="267" y="293"/>
                  <a:pt x="267" y="325"/>
                  <a:pt x="257" y="345"/>
                </a:cubicBezTo>
                <a:close/>
                <a:moveTo>
                  <a:pt x="294" y="322"/>
                </a:moveTo>
                <a:cubicBezTo>
                  <a:pt x="290" y="328"/>
                  <a:pt x="277" y="330"/>
                  <a:pt x="270" y="334"/>
                </a:cubicBezTo>
                <a:cubicBezTo>
                  <a:pt x="269" y="309"/>
                  <a:pt x="292" y="291"/>
                  <a:pt x="289" y="268"/>
                </a:cubicBezTo>
                <a:cubicBezTo>
                  <a:pt x="305" y="259"/>
                  <a:pt x="309" y="257"/>
                  <a:pt x="320" y="250"/>
                </a:cubicBezTo>
                <a:cubicBezTo>
                  <a:pt x="325" y="260"/>
                  <a:pt x="301" y="280"/>
                  <a:pt x="306" y="287"/>
                </a:cubicBezTo>
                <a:cubicBezTo>
                  <a:pt x="306" y="286"/>
                  <a:pt x="293" y="324"/>
                  <a:pt x="294" y="322"/>
                </a:cubicBezTo>
                <a:close/>
                <a:moveTo>
                  <a:pt x="308" y="311"/>
                </a:moveTo>
                <a:cubicBezTo>
                  <a:pt x="307" y="290"/>
                  <a:pt x="330" y="271"/>
                  <a:pt x="328" y="246"/>
                </a:cubicBezTo>
                <a:cubicBezTo>
                  <a:pt x="342" y="243"/>
                  <a:pt x="341" y="233"/>
                  <a:pt x="354" y="230"/>
                </a:cubicBezTo>
                <a:cubicBezTo>
                  <a:pt x="347" y="250"/>
                  <a:pt x="344" y="271"/>
                  <a:pt x="331" y="288"/>
                </a:cubicBezTo>
                <a:cubicBezTo>
                  <a:pt x="332" y="291"/>
                  <a:pt x="333" y="293"/>
                  <a:pt x="334" y="295"/>
                </a:cubicBezTo>
                <a:cubicBezTo>
                  <a:pt x="323" y="302"/>
                  <a:pt x="315" y="304"/>
                  <a:pt x="308" y="311"/>
                </a:cubicBezTo>
                <a:close/>
                <a:moveTo>
                  <a:pt x="345" y="284"/>
                </a:moveTo>
                <a:cubicBezTo>
                  <a:pt x="352" y="266"/>
                  <a:pt x="354" y="244"/>
                  <a:pt x="368" y="230"/>
                </a:cubicBezTo>
                <a:cubicBezTo>
                  <a:pt x="373" y="234"/>
                  <a:pt x="372" y="236"/>
                  <a:pt x="375" y="243"/>
                </a:cubicBezTo>
                <a:cubicBezTo>
                  <a:pt x="371" y="259"/>
                  <a:pt x="362" y="278"/>
                  <a:pt x="345" y="284"/>
                </a:cubicBezTo>
                <a:close/>
                <a:moveTo>
                  <a:pt x="379" y="262"/>
                </a:moveTo>
                <a:cubicBezTo>
                  <a:pt x="375" y="260"/>
                  <a:pt x="378" y="255"/>
                  <a:pt x="382" y="253"/>
                </a:cubicBezTo>
                <a:cubicBezTo>
                  <a:pt x="383" y="257"/>
                  <a:pt x="384" y="261"/>
                  <a:pt x="379" y="262"/>
                </a:cubicBezTo>
                <a:close/>
                <a:moveTo>
                  <a:pt x="414" y="314"/>
                </a:moveTo>
                <a:cubicBezTo>
                  <a:pt x="407" y="300"/>
                  <a:pt x="409" y="290"/>
                  <a:pt x="420" y="284"/>
                </a:cubicBezTo>
                <a:cubicBezTo>
                  <a:pt x="420" y="295"/>
                  <a:pt x="421" y="307"/>
                  <a:pt x="414" y="314"/>
                </a:cubicBezTo>
                <a:close/>
                <a:moveTo>
                  <a:pt x="403" y="279"/>
                </a:moveTo>
                <a:cubicBezTo>
                  <a:pt x="398" y="253"/>
                  <a:pt x="386" y="223"/>
                  <a:pt x="370" y="203"/>
                </a:cubicBezTo>
                <a:cubicBezTo>
                  <a:pt x="338" y="229"/>
                  <a:pt x="298" y="246"/>
                  <a:pt x="267" y="272"/>
                </a:cubicBezTo>
                <a:cubicBezTo>
                  <a:pt x="242" y="288"/>
                  <a:pt x="208" y="303"/>
                  <a:pt x="193" y="321"/>
                </a:cubicBezTo>
                <a:cubicBezTo>
                  <a:pt x="176" y="327"/>
                  <a:pt x="149" y="346"/>
                  <a:pt x="130" y="359"/>
                </a:cubicBezTo>
                <a:cubicBezTo>
                  <a:pt x="119" y="351"/>
                  <a:pt x="120" y="333"/>
                  <a:pt x="114" y="314"/>
                </a:cubicBezTo>
                <a:cubicBezTo>
                  <a:pt x="106" y="291"/>
                  <a:pt x="96" y="264"/>
                  <a:pt x="86" y="238"/>
                </a:cubicBezTo>
                <a:cubicBezTo>
                  <a:pt x="75" y="211"/>
                  <a:pt x="52" y="176"/>
                  <a:pt x="43" y="145"/>
                </a:cubicBezTo>
                <a:cubicBezTo>
                  <a:pt x="75" y="136"/>
                  <a:pt x="101" y="124"/>
                  <a:pt x="137" y="125"/>
                </a:cubicBezTo>
                <a:cubicBezTo>
                  <a:pt x="141" y="124"/>
                  <a:pt x="144" y="123"/>
                  <a:pt x="143" y="120"/>
                </a:cubicBezTo>
                <a:cubicBezTo>
                  <a:pt x="146" y="121"/>
                  <a:pt x="147" y="125"/>
                  <a:pt x="151" y="124"/>
                </a:cubicBezTo>
                <a:cubicBezTo>
                  <a:pt x="166" y="117"/>
                  <a:pt x="180" y="119"/>
                  <a:pt x="195" y="116"/>
                </a:cubicBezTo>
                <a:cubicBezTo>
                  <a:pt x="200" y="115"/>
                  <a:pt x="205" y="110"/>
                  <a:pt x="210" y="110"/>
                </a:cubicBezTo>
                <a:cubicBezTo>
                  <a:pt x="213" y="109"/>
                  <a:pt x="215" y="112"/>
                  <a:pt x="218" y="111"/>
                </a:cubicBezTo>
                <a:cubicBezTo>
                  <a:pt x="228" y="111"/>
                  <a:pt x="239" y="107"/>
                  <a:pt x="250" y="106"/>
                </a:cubicBezTo>
                <a:cubicBezTo>
                  <a:pt x="270" y="103"/>
                  <a:pt x="286" y="103"/>
                  <a:pt x="311" y="98"/>
                </a:cubicBezTo>
                <a:cubicBezTo>
                  <a:pt x="311" y="69"/>
                  <a:pt x="302" y="47"/>
                  <a:pt x="297" y="16"/>
                </a:cubicBezTo>
                <a:cubicBezTo>
                  <a:pt x="329" y="16"/>
                  <a:pt x="354" y="30"/>
                  <a:pt x="381" y="40"/>
                </a:cubicBezTo>
                <a:cubicBezTo>
                  <a:pt x="399" y="40"/>
                  <a:pt x="417" y="44"/>
                  <a:pt x="430" y="49"/>
                </a:cubicBezTo>
                <a:cubicBezTo>
                  <a:pt x="472" y="51"/>
                  <a:pt x="512" y="56"/>
                  <a:pt x="554" y="58"/>
                </a:cubicBezTo>
                <a:cubicBezTo>
                  <a:pt x="495" y="118"/>
                  <a:pt x="454" y="207"/>
                  <a:pt x="403" y="279"/>
                </a:cubicBezTo>
                <a:close/>
                <a:moveTo>
                  <a:pt x="532" y="172"/>
                </a:moveTo>
                <a:cubicBezTo>
                  <a:pt x="535" y="147"/>
                  <a:pt x="537" y="125"/>
                  <a:pt x="545" y="106"/>
                </a:cubicBezTo>
                <a:cubicBezTo>
                  <a:pt x="544" y="102"/>
                  <a:pt x="541" y="102"/>
                  <a:pt x="539" y="100"/>
                </a:cubicBezTo>
                <a:cubicBezTo>
                  <a:pt x="525" y="116"/>
                  <a:pt x="532" y="144"/>
                  <a:pt x="523" y="162"/>
                </a:cubicBezTo>
                <a:cubicBezTo>
                  <a:pt x="525" y="167"/>
                  <a:pt x="522" y="168"/>
                  <a:pt x="525" y="173"/>
                </a:cubicBezTo>
                <a:cubicBezTo>
                  <a:pt x="516" y="189"/>
                  <a:pt x="512" y="208"/>
                  <a:pt x="500" y="222"/>
                </a:cubicBezTo>
                <a:cubicBezTo>
                  <a:pt x="494" y="219"/>
                  <a:pt x="497" y="211"/>
                  <a:pt x="502" y="209"/>
                </a:cubicBezTo>
                <a:cubicBezTo>
                  <a:pt x="501" y="189"/>
                  <a:pt x="509" y="173"/>
                  <a:pt x="509" y="153"/>
                </a:cubicBezTo>
                <a:cubicBezTo>
                  <a:pt x="492" y="172"/>
                  <a:pt x="495" y="211"/>
                  <a:pt x="489" y="239"/>
                </a:cubicBezTo>
                <a:cubicBezTo>
                  <a:pt x="475" y="252"/>
                  <a:pt x="466" y="267"/>
                  <a:pt x="454" y="281"/>
                </a:cubicBezTo>
                <a:cubicBezTo>
                  <a:pt x="455" y="259"/>
                  <a:pt x="467" y="237"/>
                  <a:pt x="465" y="217"/>
                </a:cubicBezTo>
                <a:cubicBezTo>
                  <a:pt x="466" y="217"/>
                  <a:pt x="466" y="218"/>
                  <a:pt x="467" y="219"/>
                </a:cubicBezTo>
                <a:cubicBezTo>
                  <a:pt x="466" y="212"/>
                  <a:pt x="475" y="209"/>
                  <a:pt x="470" y="200"/>
                </a:cubicBezTo>
                <a:cubicBezTo>
                  <a:pt x="496" y="157"/>
                  <a:pt x="517" y="111"/>
                  <a:pt x="558" y="75"/>
                </a:cubicBezTo>
                <a:cubicBezTo>
                  <a:pt x="562" y="89"/>
                  <a:pt x="556" y="108"/>
                  <a:pt x="557" y="119"/>
                </a:cubicBezTo>
                <a:cubicBezTo>
                  <a:pt x="557" y="125"/>
                  <a:pt x="562" y="126"/>
                  <a:pt x="554" y="131"/>
                </a:cubicBezTo>
                <a:cubicBezTo>
                  <a:pt x="555" y="135"/>
                  <a:pt x="559" y="132"/>
                  <a:pt x="560" y="138"/>
                </a:cubicBezTo>
                <a:cubicBezTo>
                  <a:pt x="550" y="149"/>
                  <a:pt x="546" y="163"/>
                  <a:pt x="532" y="17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25330" y="1824677"/>
            <a:ext cx="941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2D3F6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BTS&amp;P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BB38792-A0D6-4FE2-812B-3899C0C8E7C2}"/>
              </a:ext>
            </a:extLst>
          </p:cNvPr>
          <p:cNvSpPr txBox="1"/>
          <p:nvPr/>
        </p:nvSpPr>
        <p:spPr>
          <a:xfrm>
            <a:off x="1053920" y="1809288"/>
            <a:ext cx="2454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人工操作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43FFC14-F2DC-4634-A769-A74590C3B0C8}"/>
              </a:ext>
            </a:extLst>
          </p:cNvPr>
          <p:cNvSpPr txBox="1"/>
          <p:nvPr/>
        </p:nvSpPr>
        <p:spPr>
          <a:xfrm>
            <a:off x="5319022" y="3631626"/>
            <a:ext cx="387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依照機器學習判斷當前景氣決定進出場機制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A69A8F7-B763-4FB0-9195-10D77C08F697}"/>
              </a:ext>
            </a:extLst>
          </p:cNvPr>
          <p:cNvSpPr txBox="1"/>
          <p:nvPr/>
        </p:nvSpPr>
        <p:spPr>
          <a:xfrm>
            <a:off x="5319022" y="4882876"/>
            <a:ext cx="387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機器判斷投資決策，無心理偏誤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B172D57-F984-4D88-96ED-F4AF3C0799D5}"/>
              </a:ext>
            </a:extLst>
          </p:cNvPr>
          <p:cNvSpPr/>
          <p:nvPr/>
        </p:nvSpPr>
        <p:spPr>
          <a:xfrm>
            <a:off x="8531441" y="6320901"/>
            <a:ext cx="612559" cy="537099"/>
          </a:xfrm>
          <a:prstGeom prst="rect">
            <a:avLst/>
          </a:prstGeom>
          <a:solidFill>
            <a:srgbClr val="273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369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圖表 15">
            <a:extLst>
              <a:ext uri="{FF2B5EF4-FFF2-40B4-BE49-F238E27FC236}">
                <a16:creationId xmlns:a16="http://schemas.microsoft.com/office/drawing/2014/main" id="{9281FEF3-67A3-4B1E-978D-FAF4CB11C6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5978373"/>
              </p:ext>
            </p:extLst>
          </p:nvPr>
        </p:nvGraphicFramePr>
        <p:xfrm>
          <a:off x="4330530" y="3302018"/>
          <a:ext cx="4952822" cy="3463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33B0BE46-1773-48B3-8B18-07F0A8B22F87}"/>
              </a:ext>
            </a:extLst>
          </p:cNvPr>
          <p:cNvSpPr/>
          <p:nvPr/>
        </p:nvSpPr>
        <p:spPr>
          <a:xfrm>
            <a:off x="8238" y="1465468"/>
            <a:ext cx="7710616" cy="15920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Google Shape;398;p61">
            <a:extLst>
              <a:ext uri="{FF2B5EF4-FFF2-40B4-BE49-F238E27FC236}">
                <a16:creationId xmlns:a16="http://schemas.microsoft.com/office/drawing/2014/main" id="{58B024BF-296D-4041-AF51-5BD0C76E3C89}"/>
              </a:ext>
            </a:extLst>
          </p:cNvPr>
          <p:cNvSpPr txBox="1">
            <a:spLocks/>
          </p:cNvSpPr>
          <p:nvPr/>
        </p:nvSpPr>
        <p:spPr>
          <a:xfrm>
            <a:off x="817519" y="426974"/>
            <a:ext cx="4295313" cy="426311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設計起源</a:t>
            </a:r>
            <a:r>
              <a:rPr lang="en-US" altLang="zh-TW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—</a:t>
            </a:r>
            <a:r>
              <a:rPr lang="zh-TW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問題痛點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B2B2499-DBD0-4980-8D41-7CC6ED19242C}"/>
              </a:ext>
            </a:extLst>
          </p:cNvPr>
          <p:cNvGrpSpPr/>
          <p:nvPr/>
        </p:nvGrpSpPr>
        <p:grpSpPr>
          <a:xfrm>
            <a:off x="148774" y="278415"/>
            <a:ext cx="597276" cy="659153"/>
            <a:chOff x="355601" y="252413"/>
            <a:chExt cx="812800" cy="1023938"/>
          </a:xfrm>
          <a:solidFill>
            <a:srgbClr val="2D3F69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34D4036-3B7F-4C1A-A03F-F24C69E284F2}"/>
                </a:ext>
              </a:extLst>
            </p:cNvPr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FC7E69CD-9CB1-4152-8FBC-C38A667BCDDD}"/>
                </a:ext>
              </a:extLst>
            </p:cNvPr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A8B90FDD-79F4-43CD-9A2E-8E12F5260636}"/>
                </a:ext>
              </a:extLst>
            </p:cNvPr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62E0EBFE-B6FD-4B44-BA9C-6358C38A9F31}"/>
                </a:ext>
              </a:extLst>
            </p:cNvPr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21C2683E-8DF2-4060-B051-70FD4FB7746D}"/>
                </a:ext>
              </a:extLst>
            </p:cNvPr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536E4524-BE23-4BE9-BCD1-D37EBEBEBE0D}"/>
                </a:ext>
              </a:extLst>
            </p:cNvPr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A6037DD-1222-45C2-BE95-38757D292BF0}"/>
                </a:ext>
              </a:extLst>
            </p:cNvPr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CA9A2738-E0BE-4D63-A5BA-73198062E4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5BAA201A-0575-4385-9070-EF4CD33D508E}"/>
                </a:ext>
              </a:extLst>
            </p:cNvPr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4ED9FDCB-A2D8-4AAA-9444-DD509250547C}"/>
              </a:ext>
            </a:extLst>
          </p:cNvPr>
          <p:cNvCxnSpPr>
            <a:cxnSpLocks/>
          </p:cNvCxnSpPr>
          <p:nvPr/>
        </p:nvCxnSpPr>
        <p:spPr>
          <a:xfrm flipV="1">
            <a:off x="877898" y="893271"/>
            <a:ext cx="1584000" cy="8396"/>
          </a:xfrm>
          <a:prstGeom prst="line">
            <a:avLst/>
          </a:prstGeom>
          <a:ln w="28575">
            <a:solidFill>
              <a:srgbClr val="2D3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D473AB86-F868-442F-BD08-4EB1F0FB45CD}"/>
              </a:ext>
            </a:extLst>
          </p:cNvPr>
          <p:cNvSpPr/>
          <p:nvPr/>
        </p:nvSpPr>
        <p:spPr>
          <a:xfrm>
            <a:off x="8531441" y="6320901"/>
            <a:ext cx="612559" cy="537099"/>
          </a:xfrm>
          <a:prstGeom prst="rect">
            <a:avLst/>
          </a:prstGeom>
          <a:solidFill>
            <a:srgbClr val="273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04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11A3414-2707-4D81-AAA0-6F1253AA41D2}"/>
              </a:ext>
            </a:extLst>
          </p:cNvPr>
          <p:cNvSpPr/>
          <p:nvPr/>
        </p:nvSpPr>
        <p:spPr>
          <a:xfrm>
            <a:off x="-617837" y="962633"/>
            <a:ext cx="6647934" cy="502834"/>
          </a:xfrm>
          <a:prstGeom prst="rect">
            <a:avLst/>
          </a:prstGeom>
          <a:solidFill>
            <a:srgbClr val="E5E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483BFBA-69BB-40A3-B7B5-B34F17AB92B4}"/>
              </a:ext>
            </a:extLst>
          </p:cNvPr>
          <p:cNvSpPr/>
          <p:nvPr/>
        </p:nvSpPr>
        <p:spPr>
          <a:xfrm>
            <a:off x="711125" y="1011015"/>
            <a:ext cx="57211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台灣人愛投資 比例冠全球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050863-DEAF-4AC6-A03D-77D19470DBDA}"/>
              </a:ext>
            </a:extLst>
          </p:cNvPr>
          <p:cNvSpPr/>
          <p:nvPr/>
        </p:nvSpPr>
        <p:spPr>
          <a:xfrm>
            <a:off x="189020" y="1511713"/>
            <a:ext cx="74434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施羅德投信公布，台灣人在調查中名列全世界第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。施羅德表示，台灣人將可支配所得再拿來投資的比例是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45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％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32.6%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投資人投資最常遭遇的困難是不知如何選擇標的、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35.7%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投資人認為自己資訊太少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1D204C3E-7F04-4F0B-AEB9-E41BE8A37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586" y="319632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21" name="圖表 20">
            <a:extLst>
              <a:ext uri="{FF2B5EF4-FFF2-40B4-BE49-F238E27FC236}">
                <a16:creationId xmlns:a16="http://schemas.microsoft.com/office/drawing/2014/main" id="{A65E2D80-87E1-9144-AB94-9A81450FD4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9768944"/>
              </p:ext>
            </p:extLst>
          </p:nvPr>
        </p:nvGraphicFramePr>
        <p:xfrm>
          <a:off x="-608859" y="3257278"/>
          <a:ext cx="5230440" cy="330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87F12D7E-4674-2F4B-ABB3-0A4DDCC309F5}"/>
              </a:ext>
            </a:extLst>
          </p:cNvPr>
          <p:cNvSpPr txBox="1"/>
          <p:nvPr/>
        </p:nvSpPr>
        <p:spPr>
          <a:xfrm>
            <a:off x="2346095" y="4791469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45%</a:t>
            </a:r>
            <a:endParaRPr kumimoji="1"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Freeform 13">
            <a:extLst>
              <a:ext uri="{FF2B5EF4-FFF2-40B4-BE49-F238E27FC236}">
                <a16:creationId xmlns:a16="http://schemas.microsoft.com/office/drawing/2014/main" id="{95A25D14-32E2-422D-9EA9-0E0F14B32297}"/>
              </a:ext>
            </a:extLst>
          </p:cNvPr>
          <p:cNvSpPr/>
          <p:nvPr/>
        </p:nvSpPr>
        <p:spPr bwMode="auto">
          <a:xfrm>
            <a:off x="3131918" y="3719637"/>
            <a:ext cx="1647986" cy="603092"/>
          </a:xfrm>
          <a:custGeom>
            <a:avLst/>
            <a:gdLst>
              <a:gd name="T0" fmla="*/ 2066 w 2093"/>
              <a:gd name="T1" fmla="*/ 14 h 717"/>
              <a:gd name="T2" fmla="*/ 2047 w 2093"/>
              <a:gd name="T3" fmla="*/ 40 h 717"/>
              <a:gd name="T4" fmla="*/ 2047 w 2093"/>
              <a:gd name="T5" fmla="*/ 334 h 717"/>
              <a:gd name="T6" fmla="*/ 2028 w 2093"/>
              <a:gd name="T7" fmla="*/ 666 h 717"/>
              <a:gd name="T8" fmla="*/ 1395 w 2093"/>
              <a:gd name="T9" fmla="*/ 674 h 717"/>
              <a:gd name="T10" fmla="*/ 920 w 2093"/>
              <a:gd name="T11" fmla="*/ 678 h 717"/>
              <a:gd name="T12" fmla="*/ 833 w 2093"/>
              <a:gd name="T13" fmla="*/ 678 h 717"/>
              <a:gd name="T14" fmla="*/ 777 w 2093"/>
              <a:gd name="T15" fmla="*/ 663 h 717"/>
              <a:gd name="T16" fmla="*/ 558 w 2093"/>
              <a:gd name="T17" fmla="*/ 670 h 717"/>
              <a:gd name="T18" fmla="*/ 513 w 2093"/>
              <a:gd name="T19" fmla="*/ 663 h 717"/>
              <a:gd name="T20" fmla="*/ 358 w 2093"/>
              <a:gd name="T21" fmla="*/ 674 h 717"/>
              <a:gd name="T22" fmla="*/ 230 w 2093"/>
              <a:gd name="T23" fmla="*/ 674 h 717"/>
              <a:gd name="T24" fmla="*/ 68 w 2093"/>
              <a:gd name="T25" fmla="*/ 614 h 717"/>
              <a:gd name="T26" fmla="*/ 52 w 2093"/>
              <a:gd name="T27" fmla="*/ 459 h 717"/>
              <a:gd name="T28" fmla="*/ 90 w 2093"/>
              <a:gd name="T29" fmla="*/ 52 h 717"/>
              <a:gd name="T30" fmla="*/ 305 w 2093"/>
              <a:gd name="T31" fmla="*/ 52 h 717"/>
              <a:gd name="T32" fmla="*/ 388 w 2093"/>
              <a:gd name="T33" fmla="*/ 44 h 717"/>
              <a:gd name="T34" fmla="*/ 1150 w 2093"/>
              <a:gd name="T35" fmla="*/ 52 h 717"/>
              <a:gd name="T36" fmla="*/ 1655 w 2093"/>
              <a:gd name="T37" fmla="*/ 36 h 717"/>
              <a:gd name="T38" fmla="*/ 1946 w 2093"/>
              <a:gd name="T39" fmla="*/ 55 h 717"/>
              <a:gd name="T40" fmla="*/ 1976 w 2093"/>
              <a:gd name="T41" fmla="*/ 33 h 717"/>
              <a:gd name="T42" fmla="*/ 1840 w 2093"/>
              <a:gd name="T43" fmla="*/ 21 h 717"/>
              <a:gd name="T44" fmla="*/ 1674 w 2093"/>
              <a:gd name="T45" fmla="*/ 10 h 717"/>
              <a:gd name="T46" fmla="*/ 1255 w 2093"/>
              <a:gd name="T47" fmla="*/ 33 h 717"/>
              <a:gd name="T48" fmla="*/ 1135 w 2093"/>
              <a:gd name="T49" fmla="*/ 25 h 717"/>
              <a:gd name="T50" fmla="*/ 603 w 2093"/>
              <a:gd name="T51" fmla="*/ 21 h 717"/>
              <a:gd name="T52" fmla="*/ 467 w 2093"/>
              <a:gd name="T53" fmla="*/ 25 h 717"/>
              <a:gd name="T54" fmla="*/ 369 w 2093"/>
              <a:gd name="T55" fmla="*/ 18 h 717"/>
              <a:gd name="T56" fmla="*/ 252 w 2093"/>
              <a:gd name="T57" fmla="*/ 29 h 717"/>
              <a:gd name="T58" fmla="*/ 41 w 2093"/>
              <a:gd name="T59" fmla="*/ 25 h 717"/>
              <a:gd name="T60" fmla="*/ 0 w 2093"/>
              <a:gd name="T61" fmla="*/ 36 h 717"/>
              <a:gd name="T62" fmla="*/ 49 w 2093"/>
              <a:gd name="T63" fmla="*/ 59 h 717"/>
              <a:gd name="T64" fmla="*/ 26 w 2093"/>
              <a:gd name="T65" fmla="*/ 587 h 717"/>
              <a:gd name="T66" fmla="*/ 34 w 2093"/>
              <a:gd name="T67" fmla="*/ 632 h 717"/>
              <a:gd name="T68" fmla="*/ 34 w 2093"/>
              <a:gd name="T69" fmla="*/ 715 h 717"/>
              <a:gd name="T70" fmla="*/ 233 w 2093"/>
              <a:gd name="T71" fmla="*/ 696 h 717"/>
              <a:gd name="T72" fmla="*/ 777 w 2093"/>
              <a:gd name="T73" fmla="*/ 685 h 717"/>
              <a:gd name="T74" fmla="*/ 976 w 2093"/>
              <a:gd name="T75" fmla="*/ 711 h 717"/>
              <a:gd name="T76" fmla="*/ 1361 w 2093"/>
              <a:gd name="T77" fmla="*/ 693 h 717"/>
              <a:gd name="T78" fmla="*/ 1482 w 2093"/>
              <a:gd name="T79" fmla="*/ 681 h 717"/>
              <a:gd name="T80" fmla="*/ 1844 w 2093"/>
              <a:gd name="T81" fmla="*/ 678 h 717"/>
              <a:gd name="T82" fmla="*/ 2070 w 2093"/>
              <a:gd name="T83" fmla="*/ 711 h 717"/>
              <a:gd name="T84" fmla="*/ 2089 w 2093"/>
              <a:gd name="T85" fmla="*/ 678 h 717"/>
              <a:gd name="T86" fmla="*/ 2070 w 2093"/>
              <a:gd name="T87" fmla="*/ 489 h 717"/>
              <a:gd name="T88" fmla="*/ 2062 w 2093"/>
              <a:gd name="T89" fmla="*/ 376 h 717"/>
              <a:gd name="T90" fmla="*/ 2074 w 2093"/>
              <a:gd name="T91" fmla="*/ 327 h 717"/>
              <a:gd name="T92" fmla="*/ 2070 w 2093"/>
              <a:gd name="T93" fmla="*/ 71 h 717"/>
              <a:gd name="T94" fmla="*/ 2093 w 2093"/>
              <a:gd name="T95" fmla="*/ 44 h 717"/>
              <a:gd name="T96" fmla="*/ 2066 w 2093"/>
              <a:gd name="T97" fmla="*/ 14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93" h="717">
                <a:moveTo>
                  <a:pt x="2066" y="14"/>
                </a:moveTo>
                <a:cubicBezTo>
                  <a:pt x="2055" y="25"/>
                  <a:pt x="2067" y="36"/>
                  <a:pt x="2047" y="40"/>
                </a:cubicBezTo>
                <a:cubicBezTo>
                  <a:pt x="2032" y="148"/>
                  <a:pt x="2053" y="222"/>
                  <a:pt x="2047" y="334"/>
                </a:cubicBezTo>
                <a:cubicBezTo>
                  <a:pt x="2041" y="447"/>
                  <a:pt x="2037" y="554"/>
                  <a:pt x="2028" y="666"/>
                </a:cubicBezTo>
                <a:cubicBezTo>
                  <a:pt x="1798" y="646"/>
                  <a:pt x="1614" y="658"/>
                  <a:pt x="1395" y="674"/>
                </a:cubicBezTo>
                <a:cubicBezTo>
                  <a:pt x="1234" y="685"/>
                  <a:pt x="1070" y="681"/>
                  <a:pt x="920" y="678"/>
                </a:cubicBezTo>
                <a:cubicBezTo>
                  <a:pt x="892" y="677"/>
                  <a:pt x="861" y="682"/>
                  <a:pt x="833" y="678"/>
                </a:cubicBezTo>
                <a:cubicBezTo>
                  <a:pt x="811" y="674"/>
                  <a:pt x="797" y="664"/>
                  <a:pt x="777" y="663"/>
                </a:cubicBezTo>
                <a:cubicBezTo>
                  <a:pt x="691" y="655"/>
                  <a:pt x="634" y="672"/>
                  <a:pt x="558" y="670"/>
                </a:cubicBezTo>
                <a:cubicBezTo>
                  <a:pt x="543" y="670"/>
                  <a:pt x="529" y="664"/>
                  <a:pt x="513" y="663"/>
                </a:cubicBezTo>
                <a:cubicBezTo>
                  <a:pt x="446" y="658"/>
                  <a:pt x="417" y="674"/>
                  <a:pt x="358" y="674"/>
                </a:cubicBezTo>
                <a:cubicBezTo>
                  <a:pt x="316" y="674"/>
                  <a:pt x="272" y="672"/>
                  <a:pt x="230" y="674"/>
                </a:cubicBezTo>
                <a:cubicBezTo>
                  <a:pt x="154" y="677"/>
                  <a:pt x="37" y="697"/>
                  <a:pt x="68" y="614"/>
                </a:cubicBezTo>
                <a:cubicBezTo>
                  <a:pt x="53" y="565"/>
                  <a:pt x="53" y="508"/>
                  <a:pt x="52" y="459"/>
                </a:cubicBezTo>
                <a:cubicBezTo>
                  <a:pt x="50" y="322"/>
                  <a:pt x="52" y="183"/>
                  <a:pt x="90" y="52"/>
                </a:cubicBezTo>
                <a:cubicBezTo>
                  <a:pt x="164" y="48"/>
                  <a:pt x="243" y="57"/>
                  <a:pt x="305" y="52"/>
                </a:cubicBezTo>
                <a:cubicBezTo>
                  <a:pt x="332" y="49"/>
                  <a:pt x="359" y="44"/>
                  <a:pt x="388" y="44"/>
                </a:cubicBezTo>
                <a:cubicBezTo>
                  <a:pt x="636" y="48"/>
                  <a:pt x="896" y="51"/>
                  <a:pt x="1150" y="52"/>
                </a:cubicBezTo>
                <a:cubicBezTo>
                  <a:pt x="1330" y="52"/>
                  <a:pt x="1495" y="40"/>
                  <a:pt x="1655" y="36"/>
                </a:cubicBezTo>
                <a:cubicBezTo>
                  <a:pt x="1756" y="34"/>
                  <a:pt x="1846" y="50"/>
                  <a:pt x="1946" y="55"/>
                </a:cubicBezTo>
                <a:cubicBezTo>
                  <a:pt x="1939" y="41"/>
                  <a:pt x="1974" y="50"/>
                  <a:pt x="1976" y="33"/>
                </a:cubicBezTo>
                <a:cubicBezTo>
                  <a:pt x="1940" y="0"/>
                  <a:pt x="1884" y="23"/>
                  <a:pt x="1840" y="21"/>
                </a:cubicBezTo>
                <a:cubicBezTo>
                  <a:pt x="1786" y="19"/>
                  <a:pt x="1731" y="10"/>
                  <a:pt x="1674" y="10"/>
                </a:cubicBezTo>
                <a:cubicBezTo>
                  <a:pt x="1539" y="10"/>
                  <a:pt x="1383" y="31"/>
                  <a:pt x="1255" y="33"/>
                </a:cubicBezTo>
                <a:cubicBezTo>
                  <a:pt x="1216" y="33"/>
                  <a:pt x="1175" y="25"/>
                  <a:pt x="1135" y="25"/>
                </a:cubicBezTo>
                <a:cubicBezTo>
                  <a:pt x="947" y="28"/>
                  <a:pt x="764" y="21"/>
                  <a:pt x="603" y="21"/>
                </a:cubicBezTo>
                <a:cubicBezTo>
                  <a:pt x="556" y="22"/>
                  <a:pt x="511" y="27"/>
                  <a:pt x="467" y="25"/>
                </a:cubicBezTo>
                <a:cubicBezTo>
                  <a:pt x="433" y="24"/>
                  <a:pt x="402" y="16"/>
                  <a:pt x="369" y="18"/>
                </a:cubicBezTo>
                <a:cubicBezTo>
                  <a:pt x="330" y="19"/>
                  <a:pt x="292" y="30"/>
                  <a:pt x="252" y="29"/>
                </a:cubicBezTo>
                <a:cubicBezTo>
                  <a:pt x="180" y="27"/>
                  <a:pt x="109" y="21"/>
                  <a:pt x="41" y="25"/>
                </a:cubicBezTo>
                <a:cubicBezTo>
                  <a:pt x="27" y="10"/>
                  <a:pt x="2" y="13"/>
                  <a:pt x="0" y="36"/>
                </a:cubicBezTo>
                <a:cubicBezTo>
                  <a:pt x="2" y="61"/>
                  <a:pt x="45" y="45"/>
                  <a:pt x="49" y="59"/>
                </a:cubicBezTo>
                <a:cubicBezTo>
                  <a:pt x="39" y="259"/>
                  <a:pt x="12" y="407"/>
                  <a:pt x="26" y="587"/>
                </a:cubicBezTo>
                <a:cubicBezTo>
                  <a:pt x="27" y="603"/>
                  <a:pt x="34" y="616"/>
                  <a:pt x="34" y="632"/>
                </a:cubicBezTo>
                <a:cubicBezTo>
                  <a:pt x="34" y="658"/>
                  <a:pt x="15" y="687"/>
                  <a:pt x="34" y="715"/>
                </a:cubicBezTo>
                <a:cubicBezTo>
                  <a:pt x="86" y="707"/>
                  <a:pt x="171" y="717"/>
                  <a:pt x="233" y="696"/>
                </a:cubicBezTo>
                <a:cubicBezTo>
                  <a:pt x="408" y="700"/>
                  <a:pt x="599" y="691"/>
                  <a:pt x="777" y="685"/>
                </a:cubicBezTo>
                <a:cubicBezTo>
                  <a:pt x="834" y="709"/>
                  <a:pt x="914" y="712"/>
                  <a:pt x="976" y="711"/>
                </a:cubicBezTo>
                <a:cubicBezTo>
                  <a:pt x="1105" y="710"/>
                  <a:pt x="1238" y="704"/>
                  <a:pt x="1361" y="693"/>
                </a:cubicBezTo>
                <a:cubicBezTo>
                  <a:pt x="1406" y="700"/>
                  <a:pt x="1454" y="697"/>
                  <a:pt x="1482" y="681"/>
                </a:cubicBezTo>
                <a:cubicBezTo>
                  <a:pt x="1586" y="689"/>
                  <a:pt x="1743" y="677"/>
                  <a:pt x="1844" y="678"/>
                </a:cubicBezTo>
                <a:cubicBezTo>
                  <a:pt x="1914" y="706"/>
                  <a:pt x="2004" y="671"/>
                  <a:pt x="2070" y="711"/>
                </a:cubicBezTo>
                <a:cubicBezTo>
                  <a:pt x="2079" y="697"/>
                  <a:pt x="2075" y="682"/>
                  <a:pt x="2089" y="678"/>
                </a:cubicBezTo>
                <a:cubicBezTo>
                  <a:pt x="2039" y="642"/>
                  <a:pt x="2067" y="567"/>
                  <a:pt x="2070" y="489"/>
                </a:cubicBezTo>
                <a:cubicBezTo>
                  <a:pt x="2072" y="448"/>
                  <a:pt x="2060" y="409"/>
                  <a:pt x="2062" y="376"/>
                </a:cubicBezTo>
                <a:cubicBezTo>
                  <a:pt x="2064" y="358"/>
                  <a:pt x="2073" y="342"/>
                  <a:pt x="2074" y="327"/>
                </a:cubicBezTo>
                <a:cubicBezTo>
                  <a:pt x="2080" y="241"/>
                  <a:pt x="2064" y="161"/>
                  <a:pt x="2070" y="71"/>
                </a:cubicBezTo>
                <a:cubicBezTo>
                  <a:pt x="2072" y="56"/>
                  <a:pt x="2093" y="61"/>
                  <a:pt x="2093" y="44"/>
                </a:cubicBezTo>
                <a:cubicBezTo>
                  <a:pt x="2081" y="36"/>
                  <a:pt x="2080" y="19"/>
                  <a:pt x="2066" y="1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pic>
        <p:nvPicPr>
          <p:cNvPr id="9" name="圖形 8" descr="箭號 (逆時針曲線)">
            <a:extLst>
              <a:ext uri="{FF2B5EF4-FFF2-40B4-BE49-F238E27FC236}">
                <a16:creationId xmlns:a16="http://schemas.microsoft.com/office/drawing/2014/main" id="{EF11D893-5C10-415D-A178-4C47C365F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878780">
            <a:off x="3001284" y="4224895"/>
            <a:ext cx="914400" cy="95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57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矩形 197">
            <a:extLst>
              <a:ext uri="{FF2B5EF4-FFF2-40B4-BE49-F238E27FC236}">
                <a16:creationId xmlns:a16="http://schemas.microsoft.com/office/drawing/2014/main" id="{B7BC27CF-71AF-4389-8447-197A250987B6}"/>
              </a:ext>
            </a:extLst>
          </p:cNvPr>
          <p:cNvSpPr/>
          <p:nvPr/>
        </p:nvSpPr>
        <p:spPr>
          <a:xfrm>
            <a:off x="-11509" y="0"/>
            <a:ext cx="9201665" cy="7344720"/>
          </a:xfrm>
          <a:prstGeom prst="rect">
            <a:avLst/>
          </a:prstGeom>
          <a:solidFill>
            <a:srgbClr val="D0D7F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F1AAEF8-A1D8-4E62-979E-59F3E86F1631}"/>
              </a:ext>
            </a:extLst>
          </p:cNvPr>
          <p:cNvSpPr/>
          <p:nvPr/>
        </p:nvSpPr>
        <p:spPr>
          <a:xfrm>
            <a:off x="2507901" y="163893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4400" b="1" dirty="0">
                <a:solidFill>
                  <a:srgbClr val="3C78D8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BTS&amp;P</a:t>
            </a:r>
            <a:endParaRPr lang="zh-TW" altLang="en-US" sz="4400" dirty="0"/>
          </a:p>
        </p:txBody>
      </p:sp>
      <p:sp>
        <p:nvSpPr>
          <p:cNvPr id="3" name="Freeform 24">
            <a:extLst>
              <a:ext uri="{FF2B5EF4-FFF2-40B4-BE49-F238E27FC236}">
                <a16:creationId xmlns:a16="http://schemas.microsoft.com/office/drawing/2014/main" id="{E5D56780-2D66-4D9B-AE78-BF63889AF9CF}"/>
              </a:ext>
            </a:extLst>
          </p:cNvPr>
          <p:cNvSpPr/>
          <p:nvPr/>
        </p:nvSpPr>
        <p:spPr bwMode="auto">
          <a:xfrm>
            <a:off x="1307284" y="1111560"/>
            <a:ext cx="7058433" cy="2336699"/>
          </a:xfrm>
          <a:custGeom>
            <a:avLst/>
            <a:gdLst>
              <a:gd name="T0" fmla="*/ 484 w 511"/>
              <a:gd name="T1" fmla="*/ 151 h 548"/>
              <a:gd name="T2" fmla="*/ 364 w 511"/>
              <a:gd name="T3" fmla="*/ 32 h 548"/>
              <a:gd name="T4" fmla="*/ 326 w 511"/>
              <a:gd name="T5" fmla="*/ 19 h 548"/>
              <a:gd name="T6" fmla="*/ 286 w 511"/>
              <a:gd name="T7" fmla="*/ 16 h 548"/>
              <a:gd name="T8" fmla="*/ 296 w 511"/>
              <a:gd name="T9" fmla="*/ 17 h 548"/>
              <a:gd name="T10" fmla="*/ 340 w 511"/>
              <a:gd name="T11" fmla="*/ 30 h 548"/>
              <a:gd name="T12" fmla="*/ 356 w 511"/>
              <a:gd name="T13" fmla="*/ 41 h 548"/>
              <a:gd name="T14" fmla="*/ 465 w 511"/>
              <a:gd name="T15" fmla="*/ 135 h 548"/>
              <a:gd name="T16" fmla="*/ 486 w 511"/>
              <a:gd name="T17" fmla="*/ 165 h 548"/>
              <a:gd name="T18" fmla="*/ 468 w 511"/>
              <a:gd name="T19" fmla="*/ 395 h 548"/>
              <a:gd name="T20" fmla="*/ 445 w 511"/>
              <a:gd name="T21" fmla="*/ 436 h 548"/>
              <a:gd name="T22" fmla="*/ 307 w 511"/>
              <a:gd name="T23" fmla="*/ 519 h 548"/>
              <a:gd name="T24" fmla="*/ 218 w 511"/>
              <a:gd name="T25" fmla="*/ 513 h 548"/>
              <a:gd name="T26" fmla="*/ 125 w 511"/>
              <a:gd name="T27" fmla="*/ 463 h 548"/>
              <a:gd name="T28" fmla="*/ 95 w 511"/>
              <a:gd name="T29" fmla="*/ 443 h 548"/>
              <a:gd name="T30" fmla="*/ 65 w 511"/>
              <a:gd name="T31" fmla="*/ 416 h 548"/>
              <a:gd name="T32" fmla="*/ 40 w 511"/>
              <a:gd name="T33" fmla="*/ 376 h 548"/>
              <a:gd name="T34" fmla="*/ 22 w 511"/>
              <a:gd name="T35" fmla="*/ 334 h 548"/>
              <a:gd name="T36" fmla="*/ 11 w 511"/>
              <a:gd name="T37" fmla="*/ 209 h 548"/>
              <a:gd name="T38" fmla="*/ 70 w 511"/>
              <a:gd name="T39" fmla="*/ 87 h 548"/>
              <a:gd name="T40" fmla="*/ 80 w 511"/>
              <a:gd name="T41" fmla="*/ 79 h 548"/>
              <a:gd name="T42" fmla="*/ 165 w 511"/>
              <a:gd name="T43" fmla="*/ 23 h 548"/>
              <a:gd name="T44" fmla="*/ 248 w 511"/>
              <a:gd name="T45" fmla="*/ 11 h 548"/>
              <a:gd name="T46" fmla="*/ 254 w 511"/>
              <a:gd name="T47" fmla="*/ 9 h 548"/>
              <a:gd name="T48" fmla="*/ 271 w 511"/>
              <a:gd name="T49" fmla="*/ 9 h 548"/>
              <a:gd name="T50" fmla="*/ 195 w 511"/>
              <a:gd name="T51" fmla="*/ 7 h 548"/>
              <a:gd name="T52" fmla="*/ 147 w 511"/>
              <a:gd name="T53" fmla="*/ 25 h 548"/>
              <a:gd name="T54" fmla="*/ 14 w 511"/>
              <a:gd name="T55" fmla="*/ 167 h 548"/>
              <a:gd name="T56" fmla="*/ 6 w 511"/>
              <a:gd name="T57" fmla="*/ 300 h 548"/>
              <a:gd name="T58" fmla="*/ 41 w 511"/>
              <a:gd name="T59" fmla="*/ 402 h 548"/>
              <a:gd name="T60" fmla="*/ 108 w 511"/>
              <a:gd name="T61" fmla="*/ 461 h 548"/>
              <a:gd name="T62" fmla="*/ 144 w 511"/>
              <a:gd name="T63" fmla="*/ 486 h 548"/>
              <a:gd name="T64" fmla="*/ 379 w 511"/>
              <a:gd name="T65" fmla="*/ 504 h 548"/>
              <a:gd name="T66" fmla="*/ 449 w 511"/>
              <a:gd name="T67" fmla="*/ 444 h 548"/>
              <a:gd name="T68" fmla="*/ 509 w 511"/>
              <a:gd name="T69" fmla="*/ 241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11" h="548">
                <a:moveTo>
                  <a:pt x="492" y="159"/>
                </a:moveTo>
                <a:cubicBezTo>
                  <a:pt x="488" y="159"/>
                  <a:pt x="488" y="154"/>
                  <a:pt x="484" y="151"/>
                </a:cubicBezTo>
                <a:cubicBezTo>
                  <a:pt x="470" y="122"/>
                  <a:pt x="449" y="94"/>
                  <a:pt x="428" y="76"/>
                </a:cubicBezTo>
                <a:cubicBezTo>
                  <a:pt x="405" y="63"/>
                  <a:pt x="386" y="47"/>
                  <a:pt x="364" y="32"/>
                </a:cubicBezTo>
                <a:cubicBezTo>
                  <a:pt x="353" y="32"/>
                  <a:pt x="345" y="24"/>
                  <a:pt x="335" y="20"/>
                </a:cubicBezTo>
                <a:cubicBezTo>
                  <a:pt x="332" y="19"/>
                  <a:pt x="329" y="20"/>
                  <a:pt x="326" y="19"/>
                </a:cubicBezTo>
                <a:cubicBezTo>
                  <a:pt x="320" y="18"/>
                  <a:pt x="314" y="13"/>
                  <a:pt x="308" y="11"/>
                </a:cubicBezTo>
                <a:cubicBezTo>
                  <a:pt x="302" y="9"/>
                  <a:pt x="287" y="5"/>
                  <a:pt x="286" y="16"/>
                </a:cubicBezTo>
                <a:cubicBezTo>
                  <a:pt x="286" y="22"/>
                  <a:pt x="296" y="16"/>
                  <a:pt x="291" y="20"/>
                </a:cubicBezTo>
                <a:cubicBezTo>
                  <a:pt x="295" y="22"/>
                  <a:pt x="293" y="17"/>
                  <a:pt x="296" y="17"/>
                </a:cubicBezTo>
                <a:cubicBezTo>
                  <a:pt x="293" y="20"/>
                  <a:pt x="313" y="24"/>
                  <a:pt x="311" y="20"/>
                </a:cubicBezTo>
                <a:cubicBezTo>
                  <a:pt x="319" y="25"/>
                  <a:pt x="329" y="33"/>
                  <a:pt x="340" y="30"/>
                </a:cubicBezTo>
                <a:cubicBezTo>
                  <a:pt x="339" y="34"/>
                  <a:pt x="343" y="33"/>
                  <a:pt x="343" y="35"/>
                </a:cubicBezTo>
                <a:cubicBezTo>
                  <a:pt x="348" y="32"/>
                  <a:pt x="355" y="38"/>
                  <a:pt x="356" y="41"/>
                </a:cubicBezTo>
                <a:cubicBezTo>
                  <a:pt x="393" y="61"/>
                  <a:pt x="429" y="83"/>
                  <a:pt x="454" y="115"/>
                </a:cubicBezTo>
                <a:cubicBezTo>
                  <a:pt x="459" y="121"/>
                  <a:pt x="461" y="129"/>
                  <a:pt x="465" y="135"/>
                </a:cubicBezTo>
                <a:cubicBezTo>
                  <a:pt x="471" y="144"/>
                  <a:pt x="480" y="150"/>
                  <a:pt x="481" y="160"/>
                </a:cubicBezTo>
                <a:cubicBezTo>
                  <a:pt x="483" y="162"/>
                  <a:pt x="485" y="163"/>
                  <a:pt x="486" y="165"/>
                </a:cubicBezTo>
                <a:cubicBezTo>
                  <a:pt x="496" y="197"/>
                  <a:pt x="503" y="231"/>
                  <a:pt x="501" y="270"/>
                </a:cubicBezTo>
                <a:cubicBezTo>
                  <a:pt x="499" y="316"/>
                  <a:pt x="487" y="361"/>
                  <a:pt x="468" y="395"/>
                </a:cubicBezTo>
                <a:cubicBezTo>
                  <a:pt x="469" y="398"/>
                  <a:pt x="467" y="399"/>
                  <a:pt x="467" y="402"/>
                </a:cubicBezTo>
                <a:cubicBezTo>
                  <a:pt x="459" y="412"/>
                  <a:pt x="449" y="421"/>
                  <a:pt x="445" y="436"/>
                </a:cubicBezTo>
                <a:cubicBezTo>
                  <a:pt x="427" y="459"/>
                  <a:pt x="404" y="479"/>
                  <a:pt x="378" y="495"/>
                </a:cubicBezTo>
                <a:cubicBezTo>
                  <a:pt x="355" y="500"/>
                  <a:pt x="333" y="515"/>
                  <a:pt x="307" y="519"/>
                </a:cubicBezTo>
                <a:cubicBezTo>
                  <a:pt x="287" y="522"/>
                  <a:pt x="270" y="519"/>
                  <a:pt x="253" y="517"/>
                </a:cubicBezTo>
                <a:cubicBezTo>
                  <a:pt x="240" y="516"/>
                  <a:pt x="228" y="516"/>
                  <a:pt x="218" y="513"/>
                </a:cubicBezTo>
                <a:cubicBezTo>
                  <a:pt x="200" y="508"/>
                  <a:pt x="183" y="495"/>
                  <a:pt x="165" y="490"/>
                </a:cubicBezTo>
                <a:cubicBezTo>
                  <a:pt x="153" y="479"/>
                  <a:pt x="135" y="475"/>
                  <a:pt x="125" y="463"/>
                </a:cubicBezTo>
                <a:cubicBezTo>
                  <a:pt x="121" y="464"/>
                  <a:pt x="121" y="461"/>
                  <a:pt x="118" y="462"/>
                </a:cubicBezTo>
                <a:cubicBezTo>
                  <a:pt x="113" y="453"/>
                  <a:pt x="105" y="446"/>
                  <a:pt x="95" y="443"/>
                </a:cubicBezTo>
                <a:cubicBezTo>
                  <a:pt x="90" y="432"/>
                  <a:pt x="77" y="430"/>
                  <a:pt x="73" y="419"/>
                </a:cubicBezTo>
                <a:cubicBezTo>
                  <a:pt x="70" y="419"/>
                  <a:pt x="70" y="415"/>
                  <a:pt x="65" y="416"/>
                </a:cubicBezTo>
                <a:cubicBezTo>
                  <a:pt x="65" y="410"/>
                  <a:pt x="57" y="408"/>
                  <a:pt x="53" y="403"/>
                </a:cubicBezTo>
                <a:cubicBezTo>
                  <a:pt x="48" y="396"/>
                  <a:pt x="45" y="386"/>
                  <a:pt x="40" y="376"/>
                </a:cubicBezTo>
                <a:cubicBezTo>
                  <a:pt x="37" y="369"/>
                  <a:pt x="32" y="363"/>
                  <a:pt x="29" y="356"/>
                </a:cubicBezTo>
                <a:cubicBezTo>
                  <a:pt x="27" y="349"/>
                  <a:pt x="25" y="341"/>
                  <a:pt x="22" y="334"/>
                </a:cubicBezTo>
                <a:cubicBezTo>
                  <a:pt x="11" y="305"/>
                  <a:pt x="11" y="272"/>
                  <a:pt x="8" y="243"/>
                </a:cubicBezTo>
                <a:cubicBezTo>
                  <a:pt x="12" y="232"/>
                  <a:pt x="10" y="219"/>
                  <a:pt x="11" y="209"/>
                </a:cubicBezTo>
                <a:cubicBezTo>
                  <a:pt x="12" y="200"/>
                  <a:pt x="17" y="191"/>
                  <a:pt x="18" y="183"/>
                </a:cubicBezTo>
                <a:cubicBezTo>
                  <a:pt x="26" y="142"/>
                  <a:pt x="49" y="118"/>
                  <a:pt x="70" y="87"/>
                </a:cubicBezTo>
                <a:cubicBezTo>
                  <a:pt x="74" y="86"/>
                  <a:pt x="78" y="82"/>
                  <a:pt x="76" y="79"/>
                </a:cubicBezTo>
                <a:cubicBezTo>
                  <a:pt x="78" y="80"/>
                  <a:pt x="79" y="80"/>
                  <a:pt x="80" y="79"/>
                </a:cubicBezTo>
                <a:cubicBezTo>
                  <a:pt x="102" y="56"/>
                  <a:pt x="131" y="35"/>
                  <a:pt x="163" y="25"/>
                </a:cubicBezTo>
                <a:cubicBezTo>
                  <a:pt x="160" y="25"/>
                  <a:pt x="163" y="23"/>
                  <a:pt x="165" y="23"/>
                </a:cubicBezTo>
                <a:cubicBezTo>
                  <a:pt x="178" y="24"/>
                  <a:pt x="187" y="16"/>
                  <a:pt x="199" y="15"/>
                </a:cubicBezTo>
                <a:cubicBezTo>
                  <a:pt x="218" y="9"/>
                  <a:pt x="234" y="6"/>
                  <a:pt x="248" y="11"/>
                </a:cubicBezTo>
                <a:cubicBezTo>
                  <a:pt x="248" y="10"/>
                  <a:pt x="248" y="8"/>
                  <a:pt x="249" y="8"/>
                </a:cubicBezTo>
                <a:cubicBezTo>
                  <a:pt x="249" y="10"/>
                  <a:pt x="259" y="11"/>
                  <a:pt x="254" y="9"/>
                </a:cubicBezTo>
                <a:cubicBezTo>
                  <a:pt x="253" y="9"/>
                  <a:pt x="253" y="9"/>
                  <a:pt x="253" y="8"/>
                </a:cubicBezTo>
                <a:cubicBezTo>
                  <a:pt x="261" y="6"/>
                  <a:pt x="266" y="16"/>
                  <a:pt x="271" y="9"/>
                </a:cubicBezTo>
                <a:cubicBezTo>
                  <a:pt x="273" y="7"/>
                  <a:pt x="267" y="7"/>
                  <a:pt x="268" y="3"/>
                </a:cubicBezTo>
                <a:cubicBezTo>
                  <a:pt x="241" y="1"/>
                  <a:pt x="218" y="0"/>
                  <a:pt x="195" y="7"/>
                </a:cubicBezTo>
                <a:cubicBezTo>
                  <a:pt x="189" y="9"/>
                  <a:pt x="184" y="13"/>
                  <a:pt x="178" y="14"/>
                </a:cubicBezTo>
                <a:cubicBezTo>
                  <a:pt x="166" y="17"/>
                  <a:pt x="155" y="17"/>
                  <a:pt x="147" y="25"/>
                </a:cubicBezTo>
                <a:cubicBezTo>
                  <a:pt x="99" y="42"/>
                  <a:pt x="59" y="87"/>
                  <a:pt x="33" y="128"/>
                </a:cubicBezTo>
                <a:cubicBezTo>
                  <a:pt x="25" y="142"/>
                  <a:pt x="20" y="152"/>
                  <a:pt x="14" y="167"/>
                </a:cubicBezTo>
                <a:cubicBezTo>
                  <a:pt x="6" y="194"/>
                  <a:pt x="3" y="219"/>
                  <a:pt x="1" y="247"/>
                </a:cubicBezTo>
                <a:cubicBezTo>
                  <a:pt x="0" y="266"/>
                  <a:pt x="7" y="281"/>
                  <a:pt x="6" y="300"/>
                </a:cubicBezTo>
                <a:cubicBezTo>
                  <a:pt x="6" y="322"/>
                  <a:pt x="11" y="336"/>
                  <a:pt x="21" y="354"/>
                </a:cubicBezTo>
                <a:cubicBezTo>
                  <a:pt x="24" y="369"/>
                  <a:pt x="33" y="388"/>
                  <a:pt x="41" y="402"/>
                </a:cubicBezTo>
                <a:cubicBezTo>
                  <a:pt x="47" y="410"/>
                  <a:pt x="55" y="421"/>
                  <a:pt x="62" y="421"/>
                </a:cubicBezTo>
                <a:cubicBezTo>
                  <a:pt x="72" y="440"/>
                  <a:pt x="92" y="448"/>
                  <a:pt x="108" y="461"/>
                </a:cubicBezTo>
                <a:cubicBezTo>
                  <a:pt x="113" y="466"/>
                  <a:pt x="117" y="471"/>
                  <a:pt x="124" y="475"/>
                </a:cubicBezTo>
                <a:cubicBezTo>
                  <a:pt x="130" y="479"/>
                  <a:pt x="136" y="485"/>
                  <a:pt x="144" y="486"/>
                </a:cubicBezTo>
                <a:cubicBezTo>
                  <a:pt x="197" y="530"/>
                  <a:pt x="310" y="548"/>
                  <a:pt x="372" y="504"/>
                </a:cubicBezTo>
                <a:cubicBezTo>
                  <a:pt x="374" y="504"/>
                  <a:pt x="377" y="504"/>
                  <a:pt x="379" y="504"/>
                </a:cubicBezTo>
                <a:cubicBezTo>
                  <a:pt x="393" y="495"/>
                  <a:pt x="407" y="488"/>
                  <a:pt x="420" y="477"/>
                </a:cubicBezTo>
                <a:cubicBezTo>
                  <a:pt x="431" y="468"/>
                  <a:pt x="439" y="454"/>
                  <a:pt x="449" y="444"/>
                </a:cubicBezTo>
                <a:cubicBezTo>
                  <a:pt x="454" y="425"/>
                  <a:pt x="470" y="417"/>
                  <a:pt x="475" y="398"/>
                </a:cubicBezTo>
                <a:cubicBezTo>
                  <a:pt x="496" y="359"/>
                  <a:pt x="511" y="300"/>
                  <a:pt x="509" y="241"/>
                </a:cubicBezTo>
                <a:cubicBezTo>
                  <a:pt x="508" y="210"/>
                  <a:pt x="496" y="184"/>
                  <a:pt x="492" y="1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5747912-C8F8-4719-80FE-24145CCB5876}"/>
              </a:ext>
            </a:extLst>
          </p:cNvPr>
          <p:cNvSpPr/>
          <p:nvPr/>
        </p:nvSpPr>
        <p:spPr>
          <a:xfrm>
            <a:off x="954584" y="1911721"/>
            <a:ext cx="71431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80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Combining AI Technology with Super Investor,  Contributing outstanding portfolio 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组合 33">
            <a:extLst>
              <a:ext uri="{FF2B5EF4-FFF2-40B4-BE49-F238E27FC236}">
                <a16:creationId xmlns:a16="http://schemas.microsoft.com/office/drawing/2014/main" id="{C7246825-5997-46B2-8829-D4078FD96F1D}"/>
              </a:ext>
            </a:extLst>
          </p:cNvPr>
          <p:cNvGrpSpPr/>
          <p:nvPr/>
        </p:nvGrpSpPr>
        <p:grpSpPr>
          <a:xfrm>
            <a:off x="687897" y="3352527"/>
            <a:ext cx="924887" cy="1858208"/>
            <a:chOff x="5187950" y="2760663"/>
            <a:chExt cx="803275" cy="2025651"/>
          </a:xfrm>
          <a:solidFill>
            <a:schemeClr val="accent1"/>
          </a:solidFill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EC754BAC-3023-4AFA-A2B0-C764142E68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2563" y="2760663"/>
              <a:ext cx="339725" cy="450850"/>
            </a:xfrm>
            <a:custGeom>
              <a:avLst/>
              <a:gdLst>
                <a:gd name="T0" fmla="*/ 72 w 95"/>
                <a:gd name="T1" fmla="*/ 10 h 127"/>
                <a:gd name="T2" fmla="*/ 28 w 95"/>
                <a:gd name="T3" fmla="*/ 120 h 127"/>
                <a:gd name="T4" fmla="*/ 92 w 95"/>
                <a:gd name="T5" fmla="*/ 56 h 127"/>
                <a:gd name="T6" fmla="*/ 50 w 95"/>
                <a:gd name="T7" fmla="*/ 96 h 127"/>
                <a:gd name="T8" fmla="*/ 77 w 95"/>
                <a:gd name="T9" fmla="*/ 57 h 127"/>
                <a:gd name="T10" fmla="*/ 39 w 95"/>
                <a:gd name="T11" fmla="*/ 64 h 127"/>
                <a:gd name="T12" fmla="*/ 47 w 95"/>
                <a:gd name="T13" fmla="*/ 41 h 127"/>
                <a:gd name="T14" fmla="*/ 63 w 95"/>
                <a:gd name="T15" fmla="*/ 43 h 127"/>
                <a:gd name="T16" fmla="*/ 59 w 95"/>
                <a:gd name="T17" fmla="*/ 53 h 127"/>
                <a:gd name="T18" fmla="*/ 58 w 95"/>
                <a:gd name="T19" fmla="*/ 38 h 127"/>
                <a:gd name="T20" fmla="*/ 54 w 95"/>
                <a:gd name="T21" fmla="*/ 45 h 127"/>
                <a:gd name="T22" fmla="*/ 51 w 95"/>
                <a:gd name="T23" fmla="*/ 40 h 127"/>
                <a:gd name="T24" fmla="*/ 47 w 95"/>
                <a:gd name="T25" fmla="*/ 49 h 127"/>
                <a:gd name="T26" fmla="*/ 44 w 95"/>
                <a:gd name="T27" fmla="*/ 80 h 127"/>
                <a:gd name="T28" fmla="*/ 47 w 95"/>
                <a:gd name="T29" fmla="*/ 64 h 127"/>
                <a:gd name="T30" fmla="*/ 52 w 95"/>
                <a:gd name="T31" fmla="*/ 54 h 127"/>
                <a:gd name="T32" fmla="*/ 58 w 95"/>
                <a:gd name="T33" fmla="*/ 90 h 127"/>
                <a:gd name="T34" fmla="*/ 63 w 95"/>
                <a:gd name="T35" fmla="*/ 68 h 127"/>
                <a:gd name="T36" fmla="*/ 64 w 95"/>
                <a:gd name="T37" fmla="*/ 46 h 127"/>
                <a:gd name="T38" fmla="*/ 67 w 95"/>
                <a:gd name="T39" fmla="*/ 60 h 127"/>
                <a:gd name="T40" fmla="*/ 72 w 95"/>
                <a:gd name="T41" fmla="*/ 44 h 127"/>
                <a:gd name="T42" fmla="*/ 74 w 95"/>
                <a:gd name="T43" fmla="*/ 67 h 127"/>
                <a:gd name="T44" fmla="*/ 76 w 95"/>
                <a:gd name="T45" fmla="*/ 49 h 127"/>
                <a:gd name="T46" fmla="*/ 72 w 95"/>
                <a:gd name="T47" fmla="*/ 28 h 127"/>
                <a:gd name="T48" fmla="*/ 65 w 95"/>
                <a:gd name="T49" fmla="*/ 18 h 127"/>
                <a:gd name="T50" fmla="*/ 59 w 95"/>
                <a:gd name="T51" fmla="*/ 24 h 127"/>
                <a:gd name="T52" fmla="*/ 47 w 95"/>
                <a:gd name="T53" fmla="*/ 23 h 127"/>
                <a:gd name="T54" fmla="*/ 41 w 95"/>
                <a:gd name="T55" fmla="*/ 46 h 127"/>
                <a:gd name="T56" fmla="*/ 35 w 95"/>
                <a:gd name="T57" fmla="*/ 56 h 127"/>
                <a:gd name="T58" fmla="*/ 31 w 95"/>
                <a:gd name="T59" fmla="*/ 64 h 127"/>
                <a:gd name="T60" fmla="*/ 30 w 95"/>
                <a:gd name="T61" fmla="*/ 84 h 127"/>
                <a:gd name="T62" fmla="*/ 34 w 95"/>
                <a:gd name="T63" fmla="*/ 91 h 127"/>
                <a:gd name="T64" fmla="*/ 37 w 95"/>
                <a:gd name="T65" fmla="*/ 86 h 127"/>
                <a:gd name="T66" fmla="*/ 41 w 95"/>
                <a:gd name="T67" fmla="*/ 87 h 127"/>
                <a:gd name="T68" fmla="*/ 48 w 95"/>
                <a:gd name="T69" fmla="*/ 101 h 127"/>
                <a:gd name="T70" fmla="*/ 53 w 95"/>
                <a:gd name="T71" fmla="*/ 66 h 127"/>
                <a:gd name="T72" fmla="*/ 54 w 95"/>
                <a:gd name="T73" fmla="*/ 91 h 127"/>
                <a:gd name="T74" fmla="*/ 61 w 95"/>
                <a:gd name="T75" fmla="*/ 113 h 127"/>
                <a:gd name="T76" fmla="*/ 67 w 95"/>
                <a:gd name="T77" fmla="*/ 85 h 127"/>
                <a:gd name="T78" fmla="*/ 70 w 95"/>
                <a:gd name="T79" fmla="*/ 100 h 127"/>
                <a:gd name="T80" fmla="*/ 72 w 95"/>
                <a:gd name="T81" fmla="*/ 96 h 127"/>
                <a:gd name="T82" fmla="*/ 79 w 95"/>
                <a:gd name="T83" fmla="*/ 84 h 127"/>
                <a:gd name="T84" fmla="*/ 75 w 95"/>
                <a:gd name="T85" fmla="*/ 36 h 127"/>
                <a:gd name="T86" fmla="*/ 48 w 95"/>
                <a:gd name="T87" fmla="*/ 6 h 127"/>
                <a:gd name="T88" fmla="*/ 33 w 95"/>
                <a:gd name="T89" fmla="*/ 24 h 127"/>
                <a:gd name="T90" fmla="*/ 32 w 95"/>
                <a:gd name="T91" fmla="*/ 41 h 127"/>
                <a:gd name="T92" fmla="*/ 23 w 95"/>
                <a:gd name="T93" fmla="*/ 73 h 127"/>
                <a:gd name="T94" fmla="*/ 28 w 95"/>
                <a:gd name="T95" fmla="*/ 54 h 127"/>
                <a:gd name="T96" fmla="*/ 23 w 95"/>
                <a:gd name="T97" fmla="*/ 42 h 127"/>
                <a:gd name="T98" fmla="*/ 19 w 95"/>
                <a:gd name="T99" fmla="*/ 52 h 127"/>
                <a:gd name="T100" fmla="*/ 12 w 95"/>
                <a:gd name="T101" fmla="*/ 52 h 127"/>
                <a:gd name="T102" fmla="*/ 18 w 95"/>
                <a:gd name="T103" fmla="*/ 82 h 127"/>
                <a:gd name="T104" fmla="*/ 6 w 95"/>
                <a:gd name="T105" fmla="*/ 82 h 127"/>
                <a:gd name="T106" fmla="*/ 19 w 95"/>
                <a:gd name="T107" fmla="*/ 96 h 127"/>
                <a:gd name="T108" fmla="*/ 32 w 95"/>
                <a:gd name="T109" fmla="*/ 104 h 127"/>
                <a:gd name="T110" fmla="*/ 39 w 95"/>
                <a:gd name="T111" fmla="*/ 99 h 127"/>
                <a:gd name="T112" fmla="*/ 51 w 95"/>
                <a:gd name="T113" fmla="*/ 118 h 127"/>
                <a:gd name="T114" fmla="*/ 53 w 95"/>
                <a:gd name="T115" fmla="*/ 100 h 127"/>
                <a:gd name="T116" fmla="*/ 64 w 95"/>
                <a:gd name="T117" fmla="*/ 119 h 127"/>
                <a:gd name="T118" fmla="*/ 73 w 95"/>
                <a:gd name="T119" fmla="*/ 104 h 127"/>
                <a:gd name="T120" fmla="*/ 79 w 95"/>
                <a:gd name="T121" fmla="*/ 94 h 127"/>
                <a:gd name="T122" fmla="*/ 82 w 95"/>
                <a:gd name="T123" fmla="*/ 6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" h="127">
                  <a:moveTo>
                    <a:pt x="92" y="56"/>
                  </a:moveTo>
                  <a:cubicBezTo>
                    <a:pt x="92" y="50"/>
                    <a:pt x="91" y="44"/>
                    <a:pt x="89" y="38"/>
                  </a:cubicBezTo>
                  <a:cubicBezTo>
                    <a:pt x="88" y="37"/>
                    <a:pt x="87" y="37"/>
                    <a:pt x="87" y="35"/>
                  </a:cubicBezTo>
                  <a:cubicBezTo>
                    <a:pt x="87" y="35"/>
                    <a:pt x="88" y="35"/>
                    <a:pt x="88" y="35"/>
                  </a:cubicBezTo>
                  <a:cubicBezTo>
                    <a:pt x="87" y="32"/>
                    <a:pt x="85" y="29"/>
                    <a:pt x="83" y="28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28"/>
                    <a:pt x="83" y="28"/>
                    <a:pt x="83" y="2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1" y="24"/>
                    <a:pt x="78" y="20"/>
                    <a:pt x="75" y="16"/>
                  </a:cubicBezTo>
                  <a:cubicBezTo>
                    <a:pt x="75" y="16"/>
                    <a:pt x="75" y="16"/>
                    <a:pt x="74" y="16"/>
                  </a:cubicBezTo>
                  <a:cubicBezTo>
                    <a:pt x="75" y="14"/>
                    <a:pt x="73" y="12"/>
                    <a:pt x="71" y="11"/>
                  </a:cubicBezTo>
                  <a:cubicBezTo>
                    <a:pt x="72" y="11"/>
                    <a:pt x="72" y="11"/>
                    <a:pt x="72" y="10"/>
                  </a:cubicBezTo>
                  <a:cubicBezTo>
                    <a:pt x="68" y="5"/>
                    <a:pt x="61" y="0"/>
                    <a:pt x="52" y="1"/>
                  </a:cubicBezTo>
                  <a:cubicBezTo>
                    <a:pt x="46" y="2"/>
                    <a:pt x="41" y="7"/>
                    <a:pt x="35" y="9"/>
                  </a:cubicBezTo>
                  <a:cubicBezTo>
                    <a:pt x="32" y="10"/>
                    <a:pt x="30" y="10"/>
                    <a:pt x="27" y="11"/>
                  </a:cubicBezTo>
                  <a:cubicBezTo>
                    <a:pt x="22" y="14"/>
                    <a:pt x="17" y="20"/>
                    <a:pt x="13" y="24"/>
                  </a:cubicBezTo>
                  <a:cubicBezTo>
                    <a:pt x="9" y="30"/>
                    <a:pt x="5" y="35"/>
                    <a:pt x="3" y="41"/>
                  </a:cubicBezTo>
                  <a:cubicBezTo>
                    <a:pt x="2" y="46"/>
                    <a:pt x="1" y="51"/>
                    <a:pt x="1" y="55"/>
                  </a:cubicBezTo>
                  <a:cubicBezTo>
                    <a:pt x="1" y="59"/>
                    <a:pt x="0" y="63"/>
                    <a:pt x="0" y="67"/>
                  </a:cubicBezTo>
                  <a:cubicBezTo>
                    <a:pt x="1" y="72"/>
                    <a:pt x="4" y="79"/>
                    <a:pt x="6" y="86"/>
                  </a:cubicBezTo>
                  <a:cubicBezTo>
                    <a:pt x="7" y="90"/>
                    <a:pt x="7" y="94"/>
                    <a:pt x="9" y="98"/>
                  </a:cubicBezTo>
                  <a:cubicBezTo>
                    <a:pt x="10" y="100"/>
                    <a:pt x="12" y="103"/>
                    <a:pt x="14" y="105"/>
                  </a:cubicBezTo>
                  <a:cubicBezTo>
                    <a:pt x="15" y="108"/>
                    <a:pt x="16" y="112"/>
                    <a:pt x="18" y="114"/>
                  </a:cubicBezTo>
                  <a:cubicBezTo>
                    <a:pt x="20" y="116"/>
                    <a:pt x="26" y="119"/>
                    <a:pt x="28" y="120"/>
                  </a:cubicBezTo>
                  <a:cubicBezTo>
                    <a:pt x="30" y="120"/>
                    <a:pt x="32" y="119"/>
                    <a:pt x="34" y="120"/>
                  </a:cubicBezTo>
                  <a:cubicBezTo>
                    <a:pt x="37" y="121"/>
                    <a:pt x="40" y="123"/>
                    <a:pt x="44" y="124"/>
                  </a:cubicBezTo>
                  <a:cubicBezTo>
                    <a:pt x="47" y="124"/>
                    <a:pt x="49" y="124"/>
                    <a:pt x="52" y="125"/>
                  </a:cubicBezTo>
                  <a:cubicBezTo>
                    <a:pt x="63" y="127"/>
                    <a:pt x="67" y="121"/>
                    <a:pt x="75" y="116"/>
                  </a:cubicBezTo>
                  <a:cubicBezTo>
                    <a:pt x="75" y="118"/>
                    <a:pt x="74" y="121"/>
                    <a:pt x="76" y="122"/>
                  </a:cubicBezTo>
                  <a:cubicBezTo>
                    <a:pt x="77" y="121"/>
                    <a:pt x="77" y="117"/>
                    <a:pt x="77" y="116"/>
                  </a:cubicBezTo>
                  <a:cubicBezTo>
                    <a:pt x="78" y="113"/>
                    <a:pt x="80" y="110"/>
                    <a:pt x="81" y="108"/>
                  </a:cubicBezTo>
                  <a:cubicBezTo>
                    <a:pt x="84" y="103"/>
                    <a:pt x="86" y="98"/>
                    <a:pt x="88" y="92"/>
                  </a:cubicBezTo>
                  <a:cubicBezTo>
                    <a:pt x="91" y="83"/>
                    <a:pt x="88" y="75"/>
                    <a:pt x="91" y="68"/>
                  </a:cubicBezTo>
                  <a:cubicBezTo>
                    <a:pt x="92" y="71"/>
                    <a:pt x="93" y="75"/>
                    <a:pt x="95" y="78"/>
                  </a:cubicBezTo>
                  <a:cubicBezTo>
                    <a:pt x="95" y="72"/>
                    <a:pt x="92" y="68"/>
                    <a:pt x="91" y="62"/>
                  </a:cubicBezTo>
                  <a:cubicBezTo>
                    <a:pt x="91" y="60"/>
                    <a:pt x="92" y="58"/>
                    <a:pt x="92" y="56"/>
                  </a:cubicBezTo>
                  <a:close/>
                  <a:moveTo>
                    <a:pt x="84" y="53"/>
                  </a:moveTo>
                  <a:cubicBezTo>
                    <a:pt x="83" y="51"/>
                    <a:pt x="81" y="46"/>
                    <a:pt x="83" y="44"/>
                  </a:cubicBezTo>
                  <a:cubicBezTo>
                    <a:pt x="83" y="43"/>
                    <a:pt x="81" y="43"/>
                    <a:pt x="80" y="43"/>
                  </a:cubicBezTo>
                  <a:cubicBezTo>
                    <a:pt x="80" y="41"/>
                    <a:pt x="77" y="38"/>
                    <a:pt x="79" y="36"/>
                  </a:cubicBezTo>
                  <a:cubicBezTo>
                    <a:pt x="83" y="39"/>
                    <a:pt x="84" y="47"/>
                    <a:pt x="84" y="53"/>
                  </a:cubicBezTo>
                  <a:close/>
                  <a:moveTo>
                    <a:pt x="51" y="86"/>
                  </a:moveTo>
                  <a:cubicBezTo>
                    <a:pt x="49" y="85"/>
                    <a:pt x="49" y="84"/>
                    <a:pt x="48" y="83"/>
                  </a:cubicBezTo>
                  <a:cubicBezTo>
                    <a:pt x="48" y="82"/>
                    <a:pt x="49" y="83"/>
                    <a:pt x="49" y="83"/>
                  </a:cubicBezTo>
                  <a:cubicBezTo>
                    <a:pt x="48" y="79"/>
                    <a:pt x="47" y="77"/>
                    <a:pt x="49" y="73"/>
                  </a:cubicBezTo>
                  <a:cubicBezTo>
                    <a:pt x="52" y="77"/>
                    <a:pt x="54" y="81"/>
                    <a:pt x="51" y="86"/>
                  </a:cubicBezTo>
                  <a:close/>
                  <a:moveTo>
                    <a:pt x="51" y="98"/>
                  </a:moveTo>
                  <a:cubicBezTo>
                    <a:pt x="50" y="98"/>
                    <a:pt x="49" y="97"/>
                    <a:pt x="50" y="96"/>
                  </a:cubicBezTo>
                  <a:cubicBezTo>
                    <a:pt x="51" y="96"/>
                    <a:pt x="51" y="97"/>
                    <a:pt x="51" y="98"/>
                  </a:cubicBezTo>
                  <a:close/>
                  <a:moveTo>
                    <a:pt x="32" y="49"/>
                  </a:moveTo>
                  <a:cubicBezTo>
                    <a:pt x="33" y="49"/>
                    <a:pt x="32" y="50"/>
                    <a:pt x="32" y="51"/>
                  </a:cubicBezTo>
                  <a:cubicBezTo>
                    <a:pt x="31" y="50"/>
                    <a:pt x="32" y="49"/>
                    <a:pt x="32" y="49"/>
                  </a:cubicBezTo>
                  <a:close/>
                  <a:moveTo>
                    <a:pt x="37" y="49"/>
                  </a:moveTo>
                  <a:cubicBezTo>
                    <a:pt x="37" y="49"/>
                    <a:pt x="37" y="49"/>
                    <a:pt x="38" y="49"/>
                  </a:cubicBezTo>
                  <a:cubicBezTo>
                    <a:pt x="38" y="51"/>
                    <a:pt x="37" y="52"/>
                    <a:pt x="36" y="54"/>
                  </a:cubicBezTo>
                  <a:cubicBezTo>
                    <a:pt x="34" y="53"/>
                    <a:pt x="37" y="51"/>
                    <a:pt x="37" y="49"/>
                  </a:cubicBezTo>
                  <a:close/>
                  <a:moveTo>
                    <a:pt x="36" y="40"/>
                  </a:moveTo>
                  <a:cubicBezTo>
                    <a:pt x="37" y="40"/>
                    <a:pt x="37" y="42"/>
                    <a:pt x="37" y="43"/>
                  </a:cubicBezTo>
                  <a:cubicBezTo>
                    <a:pt x="35" y="43"/>
                    <a:pt x="36" y="41"/>
                    <a:pt x="36" y="40"/>
                  </a:cubicBezTo>
                  <a:close/>
                  <a:moveTo>
                    <a:pt x="77" y="57"/>
                  </a:moveTo>
                  <a:cubicBezTo>
                    <a:pt x="76" y="57"/>
                    <a:pt x="76" y="56"/>
                    <a:pt x="76" y="55"/>
                  </a:cubicBezTo>
                  <a:cubicBezTo>
                    <a:pt x="77" y="55"/>
                    <a:pt x="77" y="56"/>
                    <a:pt x="77" y="57"/>
                  </a:cubicBezTo>
                  <a:close/>
                  <a:moveTo>
                    <a:pt x="77" y="40"/>
                  </a:moveTo>
                  <a:cubicBezTo>
                    <a:pt x="78" y="41"/>
                    <a:pt x="79" y="43"/>
                    <a:pt x="79" y="45"/>
                  </a:cubicBezTo>
                  <a:cubicBezTo>
                    <a:pt x="78" y="44"/>
                    <a:pt x="77" y="42"/>
                    <a:pt x="77" y="40"/>
                  </a:cubicBezTo>
                  <a:close/>
                  <a:moveTo>
                    <a:pt x="42" y="69"/>
                  </a:moveTo>
                  <a:cubicBezTo>
                    <a:pt x="41" y="70"/>
                    <a:pt x="40" y="68"/>
                    <a:pt x="40" y="66"/>
                  </a:cubicBezTo>
                  <a:cubicBezTo>
                    <a:pt x="42" y="65"/>
                    <a:pt x="42" y="62"/>
                    <a:pt x="44" y="61"/>
                  </a:cubicBezTo>
                  <a:cubicBezTo>
                    <a:pt x="45" y="64"/>
                    <a:pt x="44" y="65"/>
                    <a:pt x="43" y="67"/>
                  </a:cubicBezTo>
                  <a:cubicBezTo>
                    <a:pt x="42" y="67"/>
                    <a:pt x="42" y="66"/>
                    <a:pt x="41" y="66"/>
                  </a:cubicBezTo>
                  <a:cubicBezTo>
                    <a:pt x="40" y="67"/>
                    <a:pt x="42" y="68"/>
                    <a:pt x="42" y="69"/>
                  </a:cubicBezTo>
                  <a:close/>
                  <a:moveTo>
                    <a:pt x="39" y="64"/>
                  </a:moveTo>
                  <a:cubicBezTo>
                    <a:pt x="37" y="63"/>
                    <a:pt x="37" y="61"/>
                    <a:pt x="36" y="59"/>
                  </a:cubicBezTo>
                  <a:cubicBezTo>
                    <a:pt x="38" y="57"/>
                    <a:pt x="38" y="54"/>
                    <a:pt x="40" y="53"/>
                  </a:cubicBezTo>
                  <a:cubicBezTo>
                    <a:pt x="40" y="55"/>
                    <a:pt x="42" y="56"/>
                    <a:pt x="42" y="58"/>
                  </a:cubicBezTo>
                  <a:cubicBezTo>
                    <a:pt x="42" y="60"/>
                    <a:pt x="39" y="64"/>
                    <a:pt x="38" y="59"/>
                  </a:cubicBezTo>
                  <a:cubicBezTo>
                    <a:pt x="37" y="61"/>
                    <a:pt x="40" y="62"/>
                    <a:pt x="39" y="64"/>
                  </a:cubicBezTo>
                  <a:close/>
                  <a:moveTo>
                    <a:pt x="37" y="68"/>
                  </a:moveTo>
                  <a:cubicBezTo>
                    <a:pt x="36" y="67"/>
                    <a:pt x="34" y="64"/>
                    <a:pt x="35" y="62"/>
                  </a:cubicBezTo>
                  <a:cubicBezTo>
                    <a:pt x="36" y="64"/>
                    <a:pt x="38" y="66"/>
                    <a:pt x="37" y="68"/>
                  </a:cubicBezTo>
                  <a:close/>
                  <a:moveTo>
                    <a:pt x="48" y="37"/>
                  </a:moveTo>
                  <a:cubicBezTo>
                    <a:pt x="50" y="38"/>
                    <a:pt x="49" y="40"/>
                    <a:pt x="50" y="41"/>
                  </a:cubicBezTo>
                  <a:cubicBezTo>
                    <a:pt x="50" y="42"/>
                    <a:pt x="50" y="42"/>
                    <a:pt x="50" y="43"/>
                  </a:cubicBezTo>
                  <a:cubicBezTo>
                    <a:pt x="47" y="43"/>
                    <a:pt x="48" y="41"/>
                    <a:pt x="47" y="41"/>
                  </a:cubicBezTo>
                  <a:cubicBezTo>
                    <a:pt x="47" y="39"/>
                    <a:pt x="48" y="38"/>
                    <a:pt x="48" y="37"/>
                  </a:cubicBezTo>
                  <a:close/>
                  <a:moveTo>
                    <a:pt x="47" y="29"/>
                  </a:moveTo>
                  <a:cubicBezTo>
                    <a:pt x="48" y="29"/>
                    <a:pt x="48" y="31"/>
                    <a:pt x="48" y="32"/>
                  </a:cubicBezTo>
                  <a:cubicBezTo>
                    <a:pt x="47" y="32"/>
                    <a:pt x="47" y="30"/>
                    <a:pt x="47" y="29"/>
                  </a:cubicBezTo>
                  <a:close/>
                  <a:moveTo>
                    <a:pt x="61" y="30"/>
                  </a:moveTo>
                  <a:cubicBezTo>
                    <a:pt x="62" y="31"/>
                    <a:pt x="61" y="33"/>
                    <a:pt x="60" y="34"/>
                  </a:cubicBezTo>
                  <a:cubicBezTo>
                    <a:pt x="59" y="32"/>
                    <a:pt x="59" y="30"/>
                    <a:pt x="59" y="29"/>
                  </a:cubicBezTo>
                  <a:cubicBezTo>
                    <a:pt x="59" y="28"/>
                    <a:pt x="60" y="28"/>
                    <a:pt x="61" y="29"/>
                  </a:cubicBezTo>
                  <a:cubicBezTo>
                    <a:pt x="61" y="30"/>
                    <a:pt x="59" y="30"/>
                    <a:pt x="59" y="31"/>
                  </a:cubicBezTo>
                  <a:cubicBezTo>
                    <a:pt x="59" y="32"/>
                    <a:pt x="60" y="31"/>
                    <a:pt x="61" y="30"/>
                  </a:cubicBezTo>
                  <a:close/>
                  <a:moveTo>
                    <a:pt x="60" y="39"/>
                  </a:moveTo>
                  <a:cubicBezTo>
                    <a:pt x="61" y="40"/>
                    <a:pt x="62" y="42"/>
                    <a:pt x="63" y="43"/>
                  </a:cubicBezTo>
                  <a:cubicBezTo>
                    <a:pt x="62" y="44"/>
                    <a:pt x="61" y="45"/>
                    <a:pt x="61" y="46"/>
                  </a:cubicBezTo>
                  <a:cubicBezTo>
                    <a:pt x="59" y="45"/>
                    <a:pt x="60" y="43"/>
                    <a:pt x="59" y="42"/>
                  </a:cubicBezTo>
                  <a:cubicBezTo>
                    <a:pt x="59" y="41"/>
                    <a:pt x="59" y="40"/>
                    <a:pt x="60" y="39"/>
                  </a:cubicBezTo>
                  <a:close/>
                  <a:moveTo>
                    <a:pt x="62" y="38"/>
                  </a:moveTo>
                  <a:cubicBezTo>
                    <a:pt x="61" y="37"/>
                    <a:pt x="62" y="35"/>
                    <a:pt x="63" y="35"/>
                  </a:cubicBezTo>
                  <a:cubicBezTo>
                    <a:pt x="63" y="36"/>
                    <a:pt x="66" y="39"/>
                    <a:pt x="64" y="41"/>
                  </a:cubicBezTo>
                  <a:cubicBezTo>
                    <a:pt x="64" y="39"/>
                    <a:pt x="63" y="39"/>
                    <a:pt x="62" y="38"/>
                  </a:cubicBezTo>
                  <a:cubicBezTo>
                    <a:pt x="62" y="38"/>
                    <a:pt x="63" y="37"/>
                    <a:pt x="63" y="37"/>
                  </a:cubicBezTo>
                  <a:cubicBezTo>
                    <a:pt x="63" y="37"/>
                    <a:pt x="62" y="37"/>
                    <a:pt x="62" y="38"/>
                  </a:cubicBezTo>
                  <a:close/>
                  <a:moveTo>
                    <a:pt x="59" y="53"/>
                  </a:moveTo>
                  <a:cubicBezTo>
                    <a:pt x="61" y="55"/>
                    <a:pt x="63" y="59"/>
                    <a:pt x="63" y="62"/>
                  </a:cubicBezTo>
                  <a:cubicBezTo>
                    <a:pt x="61" y="60"/>
                    <a:pt x="59" y="57"/>
                    <a:pt x="59" y="53"/>
                  </a:cubicBezTo>
                  <a:close/>
                  <a:moveTo>
                    <a:pt x="62" y="64"/>
                  </a:moveTo>
                  <a:cubicBezTo>
                    <a:pt x="59" y="63"/>
                    <a:pt x="58" y="59"/>
                    <a:pt x="58" y="56"/>
                  </a:cubicBezTo>
                  <a:cubicBezTo>
                    <a:pt x="59" y="59"/>
                    <a:pt x="61" y="61"/>
                    <a:pt x="62" y="64"/>
                  </a:cubicBezTo>
                  <a:close/>
                  <a:moveTo>
                    <a:pt x="58" y="43"/>
                  </a:moveTo>
                  <a:cubicBezTo>
                    <a:pt x="59" y="44"/>
                    <a:pt x="60" y="46"/>
                    <a:pt x="60" y="48"/>
                  </a:cubicBezTo>
                  <a:cubicBezTo>
                    <a:pt x="59" y="47"/>
                    <a:pt x="57" y="45"/>
                    <a:pt x="58" y="43"/>
                  </a:cubicBezTo>
                  <a:close/>
                  <a:moveTo>
                    <a:pt x="61" y="51"/>
                  </a:moveTo>
                  <a:cubicBezTo>
                    <a:pt x="62" y="51"/>
                    <a:pt x="62" y="52"/>
                    <a:pt x="62" y="53"/>
                  </a:cubicBezTo>
                  <a:cubicBezTo>
                    <a:pt x="61" y="53"/>
                    <a:pt x="61" y="51"/>
                    <a:pt x="61" y="51"/>
                  </a:cubicBezTo>
                  <a:close/>
                  <a:moveTo>
                    <a:pt x="58" y="38"/>
                  </a:moveTo>
                  <a:cubicBezTo>
                    <a:pt x="57" y="37"/>
                    <a:pt x="58" y="36"/>
                    <a:pt x="57" y="34"/>
                  </a:cubicBezTo>
                  <a:cubicBezTo>
                    <a:pt x="58" y="35"/>
                    <a:pt x="60" y="37"/>
                    <a:pt x="58" y="38"/>
                  </a:cubicBezTo>
                  <a:close/>
                  <a:moveTo>
                    <a:pt x="57" y="52"/>
                  </a:moveTo>
                  <a:cubicBezTo>
                    <a:pt x="56" y="51"/>
                    <a:pt x="54" y="48"/>
                    <a:pt x="57" y="47"/>
                  </a:cubicBezTo>
                  <a:cubicBezTo>
                    <a:pt x="56" y="49"/>
                    <a:pt x="59" y="50"/>
                    <a:pt x="57" y="52"/>
                  </a:cubicBezTo>
                  <a:close/>
                  <a:moveTo>
                    <a:pt x="57" y="41"/>
                  </a:moveTo>
                  <a:cubicBezTo>
                    <a:pt x="54" y="40"/>
                    <a:pt x="55" y="39"/>
                    <a:pt x="55" y="37"/>
                  </a:cubicBezTo>
                  <a:cubicBezTo>
                    <a:pt x="57" y="37"/>
                    <a:pt x="57" y="40"/>
                    <a:pt x="57" y="41"/>
                  </a:cubicBezTo>
                  <a:close/>
                  <a:moveTo>
                    <a:pt x="56" y="54"/>
                  </a:moveTo>
                  <a:cubicBezTo>
                    <a:pt x="54" y="53"/>
                    <a:pt x="53" y="51"/>
                    <a:pt x="55" y="49"/>
                  </a:cubicBezTo>
                  <a:cubicBezTo>
                    <a:pt x="55" y="51"/>
                    <a:pt x="56" y="52"/>
                    <a:pt x="56" y="54"/>
                  </a:cubicBezTo>
                  <a:close/>
                  <a:moveTo>
                    <a:pt x="54" y="45"/>
                  </a:moveTo>
                  <a:cubicBezTo>
                    <a:pt x="53" y="45"/>
                    <a:pt x="52" y="43"/>
                    <a:pt x="53" y="42"/>
                  </a:cubicBezTo>
                  <a:cubicBezTo>
                    <a:pt x="54" y="42"/>
                    <a:pt x="55" y="44"/>
                    <a:pt x="54" y="45"/>
                  </a:cubicBezTo>
                  <a:close/>
                  <a:moveTo>
                    <a:pt x="53" y="47"/>
                  </a:moveTo>
                  <a:cubicBezTo>
                    <a:pt x="53" y="48"/>
                    <a:pt x="52" y="48"/>
                    <a:pt x="51" y="48"/>
                  </a:cubicBezTo>
                  <a:cubicBezTo>
                    <a:pt x="51" y="47"/>
                    <a:pt x="51" y="45"/>
                    <a:pt x="52" y="44"/>
                  </a:cubicBezTo>
                  <a:cubicBezTo>
                    <a:pt x="53" y="45"/>
                    <a:pt x="52" y="46"/>
                    <a:pt x="53" y="47"/>
                  </a:cubicBezTo>
                  <a:close/>
                  <a:moveTo>
                    <a:pt x="53" y="36"/>
                  </a:moveTo>
                  <a:cubicBezTo>
                    <a:pt x="52" y="34"/>
                    <a:pt x="50" y="32"/>
                    <a:pt x="51" y="30"/>
                  </a:cubicBezTo>
                  <a:cubicBezTo>
                    <a:pt x="52" y="31"/>
                    <a:pt x="53" y="30"/>
                    <a:pt x="53" y="29"/>
                  </a:cubicBezTo>
                  <a:cubicBezTo>
                    <a:pt x="54" y="31"/>
                    <a:pt x="56" y="35"/>
                    <a:pt x="53" y="36"/>
                  </a:cubicBezTo>
                  <a:close/>
                  <a:moveTo>
                    <a:pt x="51" y="40"/>
                  </a:moveTo>
                  <a:cubicBezTo>
                    <a:pt x="50" y="38"/>
                    <a:pt x="50" y="37"/>
                    <a:pt x="49" y="36"/>
                  </a:cubicBezTo>
                  <a:cubicBezTo>
                    <a:pt x="49" y="35"/>
                    <a:pt x="49" y="34"/>
                    <a:pt x="50" y="35"/>
                  </a:cubicBezTo>
                  <a:cubicBezTo>
                    <a:pt x="50" y="37"/>
                    <a:pt x="53" y="38"/>
                    <a:pt x="51" y="40"/>
                  </a:cubicBezTo>
                  <a:close/>
                  <a:moveTo>
                    <a:pt x="46" y="59"/>
                  </a:moveTo>
                  <a:cubicBezTo>
                    <a:pt x="45" y="60"/>
                    <a:pt x="45" y="59"/>
                    <a:pt x="44" y="59"/>
                  </a:cubicBezTo>
                  <a:cubicBezTo>
                    <a:pt x="44" y="59"/>
                    <a:pt x="45" y="59"/>
                    <a:pt x="45" y="58"/>
                  </a:cubicBezTo>
                  <a:cubicBezTo>
                    <a:pt x="46" y="58"/>
                    <a:pt x="45" y="59"/>
                    <a:pt x="46" y="59"/>
                  </a:cubicBezTo>
                  <a:close/>
                  <a:moveTo>
                    <a:pt x="45" y="57"/>
                  </a:moveTo>
                  <a:cubicBezTo>
                    <a:pt x="46" y="56"/>
                    <a:pt x="46" y="55"/>
                    <a:pt x="47" y="55"/>
                  </a:cubicBezTo>
                  <a:cubicBezTo>
                    <a:pt x="48" y="56"/>
                    <a:pt x="48" y="57"/>
                    <a:pt x="47" y="59"/>
                  </a:cubicBezTo>
                  <a:cubicBezTo>
                    <a:pt x="46" y="59"/>
                    <a:pt x="46" y="58"/>
                    <a:pt x="45" y="57"/>
                  </a:cubicBezTo>
                  <a:close/>
                  <a:moveTo>
                    <a:pt x="48" y="47"/>
                  </a:moveTo>
                  <a:cubicBezTo>
                    <a:pt x="46" y="46"/>
                    <a:pt x="45" y="44"/>
                    <a:pt x="45" y="42"/>
                  </a:cubicBezTo>
                  <a:cubicBezTo>
                    <a:pt x="47" y="43"/>
                    <a:pt x="48" y="45"/>
                    <a:pt x="48" y="47"/>
                  </a:cubicBezTo>
                  <a:close/>
                  <a:moveTo>
                    <a:pt x="47" y="49"/>
                  </a:moveTo>
                  <a:cubicBezTo>
                    <a:pt x="45" y="49"/>
                    <a:pt x="44" y="45"/>
                    <a:pt x="44" y="44"/>
                  </a:cubicBezTo>
                  <a:cubicBezTo>
                    <a:pt x="45" y="44"/>
                    <a:pt x="45" y="47"/>
                    <a:pt x="47" y="49"/>
                  </a:cubicBezTo>
                  <a:close/>
                  <a:moveTo>
                    <a:pt x="44" y="54"/>
                  </a:moveTo>
                  <a:cubicBezTo>
                    <a:pt x="43" y="53"/>
                    <a:pt x="43" y="50"/>
                    <a:pt x="42" y="49"/>
                  </a:cubicBezTo>
                  <a:cubicBezTo>
                    <a:pt x="41" y="48"/>
                    <a:pt x="43" y="48"/>
                    <a:pt x="42" y="47"/>
                  </a:cubicBezTo>
                  <a:cubicBezTo>
                    <a:pt x="44" y="49"/>
                    <a:pt x="46" y="52"/>
                    <a:pt x="44" y="54"/>
                  </a:cubicBezTo>
                  <a:close/>
                  <a:moveTo>
                    <a:pt x="43" y="42"/>
                  </a:moveTo>
                  <a:cubicBezTo>
                    <a:pt x="42" y="42"/>
                    <a:pt x="42" y="42"/>
                    <a:pt x="42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3" y="40"/>
                    <a:pt x="40" y="39"/>
                    <a:pt x="41" y="38"/>
                  </a:cubicBezTo>
                  <a:cubicBezTo>
                    <a:pt x="42" y="39"/>
                    <a:pt x="43" y="41"/>
                    <a:pt x="43" y="42"/>
                  </a:cubicBezTo>
                  <a:close/>
                  <a:moveTo>
                    <a:pt x="44" y="80"/>
                  </a:moveTo>
                  <a:cubicBezTo>
                    <a:pt x="45" y="80"/>
                    <a:pt x="45" y="82"/>
                    <a:pt x="45" y="82"/>
                  </a:cubicBezTo>
                  <a:cubicBezTo>
                    <a:pt x="44" y="82"/>
                    <a:pt x="44" y="80"/>
                    <a:pt x="44" y="80"/>
                  </a:cubicBezTo>
                  <a:close/>
                  <a:moveTo>
                    <a:pt x="45" y="69"/>
                  </a:moveTo>
                  <a:cubicBezTo>
                    <a:pt x="45" y="68"/>
                    <a:pt x="45" y="67"/>
                    <a:pt x="46" y="66"/>
                  </a:cubicBezTo>
                  <a:cubicBezTo>
                    <a:pt x="46" y="68"/>
                    <a:pt x="46" y="69"/>
                    <a:pt x="45" y="69"/>
                  </a:cubicBezTo>
                  <a:close/>
                  <a:moveTo>
                    <a:pt x="47" y="67"/>
                  </a:moveTo>
                  <a:cubicBezTo>
                    <a:pt x="48" y="69"/>
                    <a:pt x="47" y="72"/>
                    <a:pt x="45" y="73"/>
                  </a:cubicBezTo>
                  <a:cubicBezTo>
                    <a:pt x="44" y="71"/>
                    <a:pt x="46" y="69"/>
                    <a:pt x="47" y="67"/>
                  </a:cubicBezTo>
                  <a:close/>
                  <a:moveTo>
                    <a:pt x="49" y="72"/>
                  </a:moveTo>
                  <a:cubicBezTo>
                    <a:pt x="49" y="73"/>
                    <a:pt x="47" y="76"/>
                    <a:pt x="46" y="77"/>
                  </a:cubicBezTo>
                  <a:cubicBezTo>
                    <a:pt x="47" y="75"/>
                    <a:pt x="48" y="74"/>
                    <a:pt x="49" y="72"/>
                  </a:cubicBezTo>
                  <a:close/>
                  <a:moveTo>
                    <a:pt x="47" y="64"/>
                  </a:moveTo>
                  <a:cubicBezTo>
                    <a:pt x="48" y="62"/>
                    <a:pt x="49" y="62"/>
                    <a:pt x="49" y="60"/>
                  </a:cubicBezTo>
                  <a:cubicBezTo>
                    <a:pt x="52" y="61"/>
                    <a:pt x="51" y="64"/>
                    <a:pt x="49" y="66"/>
                  </a:cubicBezTo>
                  <a:cubicBezTo>
                    <a:pt x="48" y="66"/>
                    <a:pt x="48" y="65"/>
                    <a:pt x="47" y="64"/>
                  </a:cubicBezTo>
                  <a:close/>
                  <a:moveTo>
                    <a:pt x="49" y="53"/>
                  </a:moveTo>
                  <a:cubicBezTo>
                    <a:pt x="49" y="52"/>
                    <a:pt x="50" y="53"/>
                    <a:pt x="50" y="52"/>
                  </a:cubicBezTo>
                  <a:cubicBezTo>
                    <a:pt x="49" y="52"/>
                    <a:pt x="49" y="53"/>
                    <a:pt x="49" y="54"/>
                  </a:cubicBezTo>
                  <a:cubicBezTo>
                    <a:pt x="47" y="52"/>
                    <a:pt x="49" y="51"/>
                    <a:pt x="49" y="49"/>
                  </a:cubicBezTo>
                  <a:cubicBezTo>
                    <a:pt x="52" y="49"/>
                    <a:pt x="52" y="54"/>
                    <a:pt x="49" y="53"/>
                  </a:cubicBezTo>
                  <a:close/>
                  <a:moveTo>
                    <a:pt x="52" y="54"/>
                  </a:moveTo>
                  <a:cubicBezTo>
                    <a:pt x="54" y="54"/>
                    <a:pt x="55" y="58"/>
                    <a:pt x="53" y="59"/>
                  </a:cubicBezTo>
                  <a:cubicBezTo>
                    <a:pt x="52" y="58"/>
                    <a:pt x="53" y="57"/>
                    <a:pt x="51" y="58"/>
                  </a:cubicBezTo>
                  <a:cubicBezTo>
                    <a:pt x="50" y="56"/>
                    <a:pt x="52" y="56"/>
                    <a:pt x="52" y="54"/>
                  </a:cubicBezTo>
                  <a:close/>
                  <a:moveTo>
                    <a:pt x="56" y="60"/>
                  </a:moveTo>
                  <a:cubicBezTo>
                    <a:pt x="57" y="62"/>
                    <a:pt x="61" y="66"/>
                    <a:pt x="59" y="70"/>
                  </a:cubicBezTo>
                  <a:cubicBezTo>
                    <a:pt x="57" y="68"/>
                    <a:pt x="57" y="66"/>
                    <a:pt x="55" y="64"/>
                  </a:cubicBezTo>
                  <a:cubicBezTo>
                    <a:pt x="54" y="64"/>
                    <a:pt x="55" y="65"/>
                    <a:pt x="54" y="65"/>
                  </a:cubicBezTo>
                  <a:cubicBezTo>
                    <a:pt x="53" y="63"/>
                    <a:pt x="55" y="61"/>
                    <a:pt x="56" y="60"/>
                  </a:cubicBezTo>
                  <a:close/>
                  <a:moveTo>
                    <a:pt x="59" y="78"/>
                  </a:moveTo>
                  <a:cubicBezTo>
                    <a:pt x="61" y="80"/>
                    <a:pt x="59" y="83"/>
                    <a:pt x="58" y="84"/>
                  </a:cubicBezTo>
                  <a:cubicBezTo>
                    <a:pt x="57" y="84"/>
                    <a:pt x="57" y="83"/>
                    <a:pt x="57" y="82"/>
                  </a:cubicBezTo>
                  <a:cubicBezTo>
                    <a:pt x="58" y="81"/>
                    <a:pt x="57" y="79"/>
                    <a:pt x="59" y="78"/>
                  </a:cubicBezTo>
                  <a:close/>
                  <a:moveTo>
                    <a:pt x="58" y="90"/>
                  </a:moveTo>
                  <a:cubicBezTo>
                    <a:pt x="60" y="91"/>
                    <a:pt x="58" y="94"/>
                    <a:pt x="57" y="95"/>
                  </a:cubicBezTo>
                  <a:cubicBezTo>
                    <a:pt x="55" y="94"/>
                    <a:pt x="57" y="92"/>
                    <a:pt x="58" y="90"/>
                  </a:cubicBezTo>
                  <a:close/>
                  <a:moveTo>
                    <a:pt x="60" y="95"/>
                  </a:moveTo>
                  <a:cubicBezTo>
                    <a:pt x="61" y="95"/>
                    <a:pt x="59" y="98"/>
                    <a:pt x="59" y="99"/>
                  </a:cubicBezTo>
                  <a:cubicBezTo>
                    <a:pt x="57" y="97"/>
                    <a:pt x="60" y="96"/>
                    <a:pt x="60" y="95"/>
                  </a:cubicBezTo>
                  <a:close/>
                  <a:moveTo>
                    <a:pt x="60" y="87"/>
                  </a:moveTo>
                  <a:cubicBezTo>
                    <a:pt x="59" y="86"/>
                    <a:pt x="61" y="85"/>
                    <a:pt x="61" y="83"/>
                  </a:cubicBezTo>
                  <a:cubicBezTo>
                    <a:pt x="63" y="84"/>
                    <a:pt x="62" y="87"/>
                    <a:pt x="60" y="87"/>
                  </a:cubicBezTo>
                  <a:close/>
                  <a:moveTo>
                    <a:pt x="62" y="72"/>
                  </a:moveTo>
                  <a:cubicBezTo>
                    <a:pt x="64" y="73"/>
                    <a:pt x="63" y="75"/>
                    <a:pt x="63" y="76"/>
                  </a:cubicBezTo>
                  <a:cubicBezTo>
                    <a:pt x="60" y="76"/>
                    <a:pt x="61" y="73"/>
                    <a:pt x="62" y="72"/>
                  </a:cubicBezTo>
                  <a:close/>
                  <a:moveTo>
                    <a:pt x="63" y="68"/>
                  </a:moveTo>
                  <a:cubicBezTo>
                    <a:pt x="64" y="67"/>
                    <a:pt x="63" y="64"/>
                    <a:pt x="65" y="64"/>
                  </a:cubicBezTo>
                  <a:cubicBezTo>
                    <a:pt x="64" y="65"/>
                    <a:pt x="64" y="67"/>
                    <a:pt x="63" y="68"/>
                  </a:cubicBezTo>
                  <a:close/>
                  <a:moveTo>
                    <a:pt x="65" y="71"/>
                  </a:moveTo>
                  <a:cubicBezTo>
                    <a:pt x="64" y="70"/>
                    <a:pt x="63" y="68"/>
                    <a:pt x="65" y="68"/>
                  </a:cubicBezTo>
                  <a:cubicBezTo>
                    <a:pt x="65" y="69"/>
                    <a:pt x="65" y="69"/>
                    <a:pt x="65" y="71"/>
                  </a:cubicBezTo>
                  <a:close/>
                  <a:moveTo>
                    <a:pt x="64" y="77"/>
                  </a:moveTo>
                  <a:cubicBezTo>
                    <a:pt x="66" y="76"/>
                    <a:pt x="65" y="79"/>
                    <a:pt x="65" y="80"/>
                  </a:cubicBezTo>
                  <a:cubicBezTo>
                    <a:pt x="63" y="80"/>
                    <a:pt x="64" y="79"/>
                    <a:pt x="64" y="77"/>
                  </a:cubicBezTo>
                  <a:close/>
                  <a:moveTo>
                    <a:pt x="65" y="68"/>
                  </a:moveTo>
                  <a:cubicBezTo>
                    <a:pt x="65" y="68"/>
                    <a:pt x="65" y="67"/>
                    <a:pt x="65" y="66"/>
                  </a:cubicBezTo>
                  <a:cubicBezTo>
                    <a:pt x="66" y="66"/>
                    <a:pt x="67" y="68"/>
                    <a:pt x="65" y="68"/>
                  </a:cubicBezTo>
                  <a:close/>
                  <a:moveTo>
                    <a:pt x="65" y="56"/>
                  </a:moveTo>
                  <a:cubicBezTo>
                    <a:pt x="64" y="54"/>
                    <a:pt x="63" y="51"/>
                    <a:pt x="62" y="49"/>
                  </a:cubicBezTo>
                  <a:cubicBezTo>
                    <a:pt x="63" y="48"/>
                    <a:pt x="63" y="47"/>
                    <a:pt x="64" y="46"/>
                  </a:cubicBezTo>
                  <a:cubicBezTo>
                    <a:pt x="65" y="48"/>
                    <a:pt x="66" y="50"/>
                    <a:pt x="67" y="52"/>
                  </a:cubicBezTo>
                  <a:cubicBezTo>
                    <a:pt x="67" y="53"/>
                    <a:pt x="66" y="55"/>
                    <a:pt x="65" y="56"/>
                  </a:cubicBezTo>
                  <a:close/>
                  <a:moveTo>
                    <a:pt x="66" y="42"/>
                  </a:moveTo>
                  <a:cubicBezTo>
                    <a:pt x="66" y="42"/>
                    <a:pt x="66" y="42"/>
                    <a:pt x="66" y="42"/>
                  </a:cubicBezTo>
                  <a:cubicBezTo>
                    <a:pt x="67" y="44"/>
                    <a:pt x="70" y="46"/>
                    <a:pt x="69" y="49"/>
                  </a:cubicBezTo>
                  <a:cubicBezTo>
                    <a:pt x="67" y="48"/>
                    <a:pt x="67" y="46"/>
                    <a:pt x="66" y="45"/>
                  </a:cubicBezTo>
                  <a:cubicBezTo>
                    <a:pt x="66" y="44"/>
                    <a:pt x="65" y="44"/>
                    <a:pt x="66" y="42"/>
                  </a:cubicBezTo>
                  <a:close/>
                  <a:moveTo>
                    <a:pt x="67" y="27"/>
                  </a:moveTo>
                  <a:cubicBezTo>
                    <a:pt x="69" y="29"/>
                    <a:pt x="65" y="30"/>
                    <a:pt x="66" y="31"/>
                  </a:cubicBezTo>
                  <a:cubicBezTo>
                    <a:pt x="64" y="30"/>
                    <a:pt x="66" y="29"/>
                    <a:pt x="67" y="27"/>
                  </a:cubicBezTo>
                  <a:close/>
                  <a:moveTo>
                    <a:pt x="68" y="55"/>
                  </a:moveTo>
                  <a:cubicBezTo>
                    <a:pt x="71" y="56"/>
                    <a:pt x="69" y="60"/>
                    <a:pt x="67" y="60"/>
                  </a:cubicBezTo>
                  <a:cubicBezTo>
                    <a:pt x="66" y="58"/>
                    <a:pt x="68" y="57"/>
                    <a:pt x="68" y="55"/>
                  </a:cubicBezTo>
                  <a:close/>
                  <a:moveTo>
                    <a:pt x="68" y="70"/>
                  </a:moveTo>
                  <a:cubicBezTo>
                    <a:pt x="69" y="70"/>
                    <a:pt x="68" y="71"/>
                    <a:pt x="68" y="72"/>
                  </a:cubicBezTo>
                  <a:cubicBezTo>
                    <a:pt x="67" y="72"/>
                    <a:pt x="67" y="71"/>
                    <a:pt x="68" y="70"/>
                  </a:cubicBezTo>
                  <a:close/>
                  <a:moveTo>
                    <a:pt x="71" y="59"/>
                  </a:moveTo>
                  <a:cubicBezTo>
                    <a:pt x="70" y="60"/>
                    <a:pt x="70" y="62"/>
                    <a:pt x="68" y="63"/>
                  </a:cubicBezTo>
                  <a:cubicBezTo>
                    <a:pt x="68" y="61"/>
                    <a:pt x="69" y="60"/>
                    <a:pt x="71" y="59"/>
                  </a:cubicBezTo>
                  <a:close/>
                  <a:moveTo>
                    <a:pt x="70" y="50"/>
                  </a:moveTo>
                  <a:cubicBezTo>
                    <a:pt x="72" y="51"/>
                    <a:pt x="73" y="55"/>
                    <a:pt x="70" y="54"/>
                  </a:cubicBezTo>
                  <a:cubicBezTo>
                    <a:pt x="71" y="53"/>
                    <a:pt x="70" y="52"/>
                    <a:pt x="70" y="50"/>
                  </a:cubicBezTo>
                  <a:close/>
                  <a:moveTo>
                    <a:pt x="70" y="39"/>
                  </a:moveTo>
                  <a:cubicBezTo>
                    <a:pt x="71" y="40"/>
                    <a:pt x="72" y="43"/>
                    <a:pt x="72" y="44"/>
                  </a:cubicBezTo>
                  <a:cubicBezTo>
                    <a:pt x="70" y="43"/>
                    <a:pt x="70" y="41"/>
                    <a:pt x="70" y="39"/>
                  </a:cubicBezTo>
                  <a:close/>
                  <a:moveTo>
                    <a:pt x="72" y="63"/>
                  </a:moveTo>
                  <a:cubicBezTo>
                    <a:pt x="72" y="63"/>
                    <a:pt x="72" y="64"/>
                    <a:pt x="73" y="64"/>
                  </a:cubicBezTo>
                  <a:cubicBezTo>
                    <a:pt x="72" y="65"/>
                    <a:pt x="72" y="66"/>
                    <a:pt x="71" y="67"/>
                  </a:cubicBezTo>
                  <a:cubicBezTo>
                    <a:pt x="69" y="66"/>
                    <a:pt x="71" y="64"/>
                    <a:pt x="72" y="63"/>
                  </a:cubicBezTo>
                  <a:close/>
                  <a:moveTo>
                    <a:pt x="73" y="81"/>
                  </a:moveTo>
                  <a:cubicBezTo>
                    <a:pt x="72" y="81"/>
                    <a:pt x="72" y="81"/>
                    <a:pt x="72" y="81"/>
                  </a:cubicBezTo>
                  <a:cubicBezTo>
                    <a:pt x="72" y="79"/>
                    <a:pt x="70" y="78"/>
                    <a:pt x="71" y="77"/>
                  </a:cubicBezTo>
                  <a:cubicBezTo>
                    <a:pt x="72" y="78"/>
                    <a:pt x="72" y="80"/>
                    <a:pt x="73" y="81"/>
                  </a:cubicBezTo>
                  <a:close/>
                  <a:moveTo>
                    <a:pt x="72" y="70"/>
                  </a:moveTo>
                  <a:cubicBezTo>
                    <a:pt x="71" y="69"/>
                    <a:pt x="73" y="67"/>
                    <a:pt x="73" y="66"/>
                  </a:cubicBezTo>
                  <a:cubicBezTo>
                    <a:pt x="73" y="66"/>
                    <a:pt x="73" y="67"/>
                    <a:pt x="74" y="67"/>
                  </a:cubicBezTo>
                  <a:cubicBezTo>
                    <a:pt x="74" y="68"/>
                    <a:pt x="73" y="69"/>
                    <a:pt x="72" y="70"/>
                  </a:cubicBezTo>
                  <a:close/>
                  <a:moveTo>
                    <a:pt x="74" y="59"/>
                  </a:moveTo>
                  <a:cubicBezTo>
                    <a:pt x="75" y="58"/>
                    <a:pt x="75" y="60"/>
                    <a:pt x="75" y="60"/>
                  </a:cubicBezTo>
                  <a:cubicBezTo>
                    <a:pt x="75" y="61"/>
                    <a:pt x="75" y="62"/>
                    <a:pt x="74" y="62"/>
                  </a:cubicBezTo>
                  <a:cubicBezTo>
                    <a:pt x="74" y="60"/>
                    <a:pt x="73" y="60"/>
                    <a:pt x="74" y="59"/>
                  </a:cubicBezTo>
                  <a:close/>
                  <a:moveTo>
                    <a:pt x="76" y="62"/>
                  </a:moveTo>
                  <a:cubicBezTo>
                    <a:pt x="76" y="63"/>
                    <a:pt x="76" y="64"/>
                    <a:pt x="76" y="65"/>
                  </a:cubicBezTo>
                  <a:cubicBezTo>
                    <a:pt x="74" y="65"/>
                    <a:pt x="74" y="62"/>
                    <a:pt x="76" y="62"/>
                  </a:cubicBezTo>
                  <a:close/>
                  <a:moveTo>
                    <a:pt x="76" y="49"/>
                  </a:moveTo>
                  <a:cubicBezTo>
                    <a:pt x="74" y="48"/>
                    <a:pt x="75" y="46"/>
                    <a:pt x="74" y="45"/>
                  </a:cubicBezTo>
                  <a:cubicBezTo>
                    <a:pt x="74" y="44"/>
                    <a:pt x="75" y="44"/>
                    <a:pt x="75" y="43"/>
                  </a:cubicBezTo>
                  <a:cubicBezTo>
                    <a:pt x="76" y="44"/>
                    <a:pt x="77" y="46"/>
                    <a:pt x="76" y="49"/>
                  </a:cubicBezTo>
                  <a:close/>
                  <a:moveTo>
                    <a:pt x="74" y="51"/>
                  </a:moveTo>
                  <a:cubicBezTo>
                    <a:pt x="73" y="50"/>
                    <a:pt x="72" y="49"/>
                    <a:pt x="73" y="47"/>
                  </a:cubicBezTo>
                  <a:cubicBezTo>
                    <a:pt x="74" y="47"/>
                    <a:pt x="75" y="49"/>
                    <a:pt x="74" y="51"/>
                  </a:cubicBezTo>
                  <a:close/>
                  <a:moveTo>
                    <a:pt x="73" y="41"/>
                  </a:moveTo>
                  <a:cubicBezTo>
                    <a:pt x="72" y="40"/>
                    <a:pt x="72" y="39"/>
                    <a:pt x="72" y="38"/>
                  </a:cubicBezTo>
                  <a:cubicBezTo>
                    <a:pt x="73" y="38"/>
                    <a:pt x="75" y="41"/>
                    <a:pt x="73" y="41"/>
                  </a:cubicBezTo>
                  <a:close/>
                  <a:moveTo>
                    <a:pt x="71" y="33"/>
                  </a:moveTo>
                  <a:cubicBezTo>
                    <a:pt x="72" y="34"/>
                    <a:pt x="72" y="36"/>
                    <a:pt x="72" y="37"/>
                  </a:cubicBezTo>
                  <a:cubicBezTo>
                    <a:pt x="70" y="36"/>
                    <a:pt x="71" y="34"/>
                    <a:pt x="71" y="33"/>
                  </a:cubicBezTo>
                  <a:close/>
                  <a:moveTo>
                    <a:pt x="72" y="28"/>
                  </a:moveTo>
                  <a:cubicBezTo>
                    <a:pt x="70" y="27"/>
                    <a:pt x="72" y="25"/>
                    <a:pt x="73" y="25"/>
                  </a:cubicBezTo>
                  <a:cubicBezTo>
                    <a:pt x="73" y="26"/>
                    <a:pt x="72" y="27"/>
                    <a:pt x="72" y="28"/>
                  </a:cubicBezTo>
                  <a:close/>
                  <a:moveTo>
                    <a:pt x="71" y="25"/>
                  </a:moveTo>
                  <a:cubicBezTo>
                    <a:pt x="69" y="25"/>
                    <a:pt x="69" y="24"/>
                    <a:pt x="70" y="23"/>
                  </a:cubicBezTo>
                  <a:cubicBezTo>
                    <a:pt x="71" y="23"/>
                    <a:pt x="71" y="23"/>
                    <a:pt x="71" y="24"/>
                  </a:cubicBezTo>
                  <a:cubicBezTo>
                    <a:pt x="71" y="25"/>
                    <a:pt x="71" y="25"/>
                    <a:pt x="71" y="25"/>
                  </a:cubicBezTo>
                  <a:close/>
                  <a:moveTo>
                    <a:pt x="69" y="40"/>
                  </a:moveTo>
                  <a:cubicBezTo>
                    <a:pt x="68" y="38"/>
                    <a:pt x="69" y="38"/>
                    <a:pt x="69" y="37"/>
                  </a:cubicBezTo>
                  <a:cubicBezTo>
                    <a:pt x="71" y="37"/>
                    <a:pt x="70" y="39"/>
                    <a:pt x="69" y="40"/>
                  </a:cubicBezTo>
                  <a:close/>
                  <a:moveTo>
                    <a:pt x="68" y="35"/>
                  </a:moveTo>
                  <a:cubicBezTo>
                    <a:pt x="65" y="34"/>
                    <a:pt x="66" y="32"/>
                    <a:pt x="67" y="30"/>
                  </a:cubicBezTo>
                  <a:cubicBezTo>
                    <a:pt x="69" y="32"/>
                    <a:pt x="69" y="33"/>
                    <a:pt x="68" y="35"/>
                  </a:cubicBezTo>
                  <a:close/>
                  <a:moveTo>
                    <a:pt x="62" y="26"/>
                  </a:moveTo>
                  <a:cubicBezTo>
                    <a:pt x="62" y="23"/>
                    <a:pt x="63" y="20"/>
                    <a:pt x="65" y="18"/>
                  </a:cubicBezTo>
                  <a:cubicBezTo>
                    <a:pt x="66" y="19"/>
                    <a:pt x="68" y="20"/>
                    <a:pt x="68" y="21"/>
                  </a:cubicBezTo>
                  <a:cubicBezTo>
                    <a:pt x="66" y="22"/>
                    <a:pt x="65" y="25"/>
                    <a:pt x="62" y="26"/>
                  </a:cubicBezTo>
                  <a:close/>
                  <a:moveTo>
                    <a:pt x="60" y="19"/>
                  </a:moveTo>
                  <a:cubicBezTo>
                    <a:pt x="59" y="17"/>
                    <a:pt x="60" y="15"/>
                    <a:pt x="62" y="16"/>
                  </a:cubicBezTo>
                  <a:cubicBezTo>
                    <a:pt x="61" y="17"/>
                    <a:pt x="61" y="18"/>
                    <a:pt x="60" y="19"/>
                  </a:cubicBezTo>
                  <a:close/>
                  <a:moveTo>
                    <a:pt x="58" y="11"/>
                  </a:moveTo>
                  <a:cubicBezTo>
                    <a:pt x="58" y="10"/>
                    <a:pt x="59" y="11"/>
                    <a:pt x="60" y="11"/>
                  </a:cubicBezTo>
                  <a:cubicBezTo>
                    <a:pt x="60" y="12"/>
                    <a:pt x="57" y="12"/>
                    <a:pt x="58" y="11"/>
                  </a:cubicBezTo>
                  <a:close/>
                  <a:moveTo>
                    <a:pt x="59" y="24"/>
                  </a:moveTo>
                  <a:cubicBezTo>
                    <a:pt x="59" y="26"/>
                    <a:pt x="58" y="26"/>
                    <a:pt x="58" y="28"/>
                  </a:cubicBezTo>
                  <a:cubicBezTo>
                    <a:pt x="55" y="27"/>
                    <a:pt x="56" y="25"/>
                    <a:pt x="57" y="24"/>
                  </a:cubicBezTo>
                  <a:cubicBezTo>
                    <a:pt x="58" y="24"/>
                    <a:pt x="58" y="24"/>
                    <a:pt x="59" y="24"/>
                  </a:cubicBezTo>
                  <a:close/>
                  <a:moveTo>
                    <a:pt x="55" y="24"/>
                  </a:moveTo>
                  <a:cubicBezTo>
                    <a:pt x="55" y="23"/>
                    <a:pt x="56" y="21"/>
                    <a:pt x="58" y="20"/>
                  </a:cubicBezTo>
                  <a:cubicBezTo>
                    <a:pt x="57" y="22"/>
                    <a:pt x="56" y="23"/>
                    <a:pt x="55" y="24"/>
                  </a:cubicBezTo>
                  <a:close/>
                  <a:moveTo>
                    <a:pt x="53" y="20"/>
                  </a:moveTo>
                  <a:cubicBezTo>
                    <a:pt x="53" y="20"/>
                    <a:pt x="54" y="20"/>
                    <a:pt x="54" y="20"/>
                  </a:cubicBezTo>
                  <a:cubicBezTo>
                    <a:pt x="53" y="23"/>
                    <a:pt x="51" y="26"/>
                    <a:pt x="50" y="29"/>
                  </a:cubicBezTo>
                  <a:cubicBezTo>
                    <a:pt x="46" y="23"/>
                    <a:pt x="53" y="19"/>
                    <a:pt x="55" y="14"/>
                  </a:cubicBezTo>
                  <a:cubicBezTo>
                    <a:pt x="56" y="14"/>
                    <a:pt x="57" y="14"/>
                    <a:pt x="57" y="14"/>
                  </a:cubicBezTo>
                  <a:cubicBezTo>
                    <a:pt x="55" y="16"/>
                    <a:pt x="54" y="19"/>
                    <a:pt x="53" y="20"/>
                  </a:cubicBezTo>
                  <a:close/>
                  <a:moveTo>
                    <a:pt x="50" y="16"/>
                  </a:moveTo>
                  <a:cubicBezTo>
                    <a:pt x="49" y="16"/>
                    <a:pt x="52" y="16"/>
                    <a:pt x="51" y="15"/>
                  </a:cubicBezTo>
                  <a:cubicBezTo>
                    <a:pt x="51" y="17"/>
                    <a:pt x="48" y="21"/>
                    <a:pt x="47" y="23"/>
                  </a:cubicBezTo>
                  <a:cubicBezTo>
                    <a:pt x="46" y="22"/>
                    <a:pt x="46" y="21"/>
                    <a:pt x="45" y="20"/>
                  </a:cubicBezTo>
                  <a:cubicBezTo>
                    <a:pt x="47" y="17"/>
                    <a:pt x="48" y="14"/>
                    <a:pt x="52" y="12"/>
                  </a:cubicBezTo>
                  <a:cubicBezTo>
                    <a:pt x="52" y="14"/>
                    <a:pt x="50" y="14"/>
                    <a:pt x="50" y="16"/>
                  </a:cubicBezTo>
                  <a:close/>
                  <a:moveTo>
                    <a:pt x="45" y="37"/>
                  </a:moveTo>
                  <a:cubicBezTo>
                    <a:pt x="44" y="36"/>
                    <a:pt x="44" y="35"/>
                    <a:pt x="44" y="35"/>
                  </a:cubicBezTo>
                  <a:cubicBezTo>
                    <a:pt x="44" y="33"/>
                    <a:pt x="45" y="32"/>
                    <a:pt x="45" y="31"/>
                  </a:cubicBezTo>
                  <a:cubicBezTo>
                    <a:pt x="47" y="32"/>
                    <a:pt x="47" y="36"/>
                    <a:pt x="45" y="37"/>
                  </a:cubicBezTo>
                  <a:close/>
                  <a:moveTo>
                    <a:pt x="42" y="32"/>
                  </a:moveTo>
                  <a:cubicBezTo>
                    <a:pt x="41" y="30"/>
                    <a:pt x="41" y="29"/>
                    <a:pt x="41" y="28"/>
                  </a:cubicBezTo>
                  <a:cubicBezTo>
                    <a:pt x="41" y="27"/>
                    <a:pt x="42" y="26"/>
                    <a:pt x="42" y="24"/>
                  </a:cubicBezTo>
                  <a:cubicBezTo>
                    <a:pt x="44" y="26"/>
                    <a:pt x="44" y="30"/>
                    <a:pt x="42" y="32"/>
                  </a:cubicBezTo>
                  <a:close/>
                  <a:moveTo>
                    <a:pt x="41" y="46"/>
                  </a:moveTo>
                  <a:cubicBezTo>
                    <a:pt x="40" y="45"/>
                    <a:pt x="40" y="44"/>
                    <a:pt x="39" y="44"/>
                  </a:cubicBezTo>
                  <a:cubicBezTo>
                    <a:pt x="39" y="44"/>
                    <a:pt x="39" y="43"/>
                    <a:pt x="40" y="43"/>
                  </a:cubicBezTo>
                  <a:cubicBezTo>
                    <a:pt x="41" y="43"/>
                    <a:pt x="41" y="45"/>
                    <a:pt x="41" y="46"/>
                  </a:cubicBezTo>
                  <a:close/>
                  <a:moveTo>
                    <a:pt x="40" y="37"/>
                  </a:moveTo>
                  <a:cubicBezTo>
                    <a:pt x="38" y="36"/>
                    <a:pt x="38" y="34"/>
                    <a:pt x="39" y="32"/>
                  </a:cubicBezTo>
                  <a:cubicBezTo>
                    <a:pt x="40" y="33"/>
                    <a:pt x="41" y="35"/>
                    <a:pt x="40" y="37"/>
                  </a:cubicBezTo>
                  <a:close/>
                  <a:moveTo>
                    <a:pt x="39" y="48"/>
                  </a:moveTo>
                  <a:cubicBezTo>
                    <a:pt x="39" y="47"/>
                    <a:pt x="38" y="46"/>
                    <a:pt x="38" y="45"/>
                  </a:cubicBezTo>
                  <a:cubicBezTo>
                    <a:pt x="39" y="45"/>
                    <a:pt x="40" y="47"/>
                    <a:pt x="39" y="48"/>
                  </a:cubicBezTo>
                  <a:close/>
                  <a:moveTo>
                    <a:pt x="38" y="39"/>
                  </a:moveTo>
                  <a:cubicBezTo>
                    <a:pt x="36" y="37"/>
                    <a:pt x="37" y="36"/>
                    <a:pt x="38" y="39"/>
                  </a:cubicBezTo>
                  <a:close/>
                  <a:moveTo>
                    <a:pt x="35" y="56"/>
                  </a:moveTo>
                  <a:cubicBezTo>
                    <a:pt x="33" y="56"/>
                    <a:pt x="35" y="55"/>
                    <a:pt x="35" y="54"/>
                  </a:cubicBezTo>
                  <a:cubicBezTo>
                    <a:pt x="36" y="54"/>
                    <a:pt x="36" y="56"/>
                    <a:pt x="35" y="56"/>
                  </a:cubicBezTo>
                  <a:close/>
                  <a:moveTo>
                    <a:pt x="33" y="48"/>
                  </a:moveTo>
                  <a:cubicBezTo>
                    <a:pt x="33" y="46"/>
                    <a:pt x="33" y="45"/>
                    <a:pt x="34" y="44"/>
                  </a:cubicBezTo>
                  <a:cubicBezTo>
                    <a:pt x="34" y="44"/>
                    <a:pt x="35" y="44"/>
                    <a:pt x="35" y="45"/>
                  </a:cubicBezTo>
                  <a:cubicBezTo>
                    <a:pt x="35" y="46"/>
                    <a:pt x="34" y="47"/>
                    <a:pt x="33" y="48"/>
                  </a:cubicBezTo>
                  <a:close/>
                  <a:moveTo>
                    <a:pt x="34" y="65"/>
                  </a:moveTo>
                  <a:cubicBezTo>
                    <a:pt x="35" y="66"/>
                    <a:pt x="37" y="71"/>
                    <a:pt x="35" y="72"/>
                  </a:cubicBezTo>
                  <a:cubicBezTo>
                    <a:pt x="34" y="71"/>
                    <a:pt x="34" y="69"/>
                    <a:pt x="33" y="68"/>
                  </a:cubicBezTo>
                  <a:cubicBezTo>
                    <a:pt x="33" y="67"/>
                    <a:pt x="33" y="66"/>
                    <a:pt x="34" y="65"/>
                  </a:cubicBezTo>
                  <a:close/>
                  <a:moveTo>
                    <a:pt x="32" y="61"/>
                  </a:moveTo>
                  <a:cubicBezTo>
                    <a:pt x="32" y="62"/>
                    <a:pt x="31" y="64"/>
                    <a:pt x="31" y="64"/>
                  </a:cubicBezTo>
                  <a:cubicBezTo>
                    <a:pt x="31" y="63"/>
                    <a:pt x="30" y="62"/>
                    <a:pt x="32" y="61"/>
                  </a:cubicBezTo>
                  <a:close/>
                  <a:moveTo>
                    <a:pt x="29" y="63"/>
                  </a:moveTo>
                  <a:cubicBezTo>
                    <a:pt x="28" y="61"/>
                    <a:pt x="30" y="60"/>
                    <a:pt x="30" y="59"/>
                  </a:cubicBezTo>
                  <a:cubicBezTo>
                    <a:pt x="32" y="59"/>
                    <a:pt x="30" y="62"/>
                    <a:pt x="29" y="63"/>
                  </a:cubicBezTo>
                  <a:close/>
                  <a:moveTo>
                    <a:pt x="30" y="79"/>
                  </a:moveTo>
                  <a:cubicBezTo>
                    <a:pt x="29" y="79"/>
                    <a:pt x="30" y="77"/>
                    <a:pt x="29" y="77"/>
                  </a:cubicBezTo>
                  <a:cubicBezTo>
                    <a:pt x="28" y="76"/>
                    <a:pt x="29" y="76"/>
                    <a:pt x="29" y="75"/>
                  </a:cubicBezTo>
                  <a:cubicBezTo>
                    <a:pt x="30" y="75"/>
                    <a:pt x="32" y="78"/>
                    <a:pt x="30" y="79"/>
                  </a:cubicBezTo>
                  <a:close/>
                  <a:moveTo>
                    <a:pt x="30" y="84"/>
                  </a:moveTo>
                  <a:cubicBezTo>
                    <a:pt x="30" y="84"/>
                    <a:pt x="31" y="84"/>
                    <a:pt x="31" y="84"/>
                  </a:cubicBezTo>
                  <a:cubicBezTo>
                    <a:pt x="30" y="85"/>
                    <a:pt x="31" y="87"/>
                    <a:pt x="29" y="87"/>
                  </a:cubicBezTo>
                  <a:cubicBezTo>
                    <a:pt x="30" y="86"/>
                    <a:pt x="30" y="86"/>
                    <a:pt x="30" y="84"/>
                  </a:cubicBezTo>
                  <a:close/>
                  <a:moveTo>
                    <a:pt x="32" y="87"/>
                  </a:moveTo>
                  <a:cubicBezTo>
                    <a:pt x="33" y="88"/>
                    <a:pt x="32" y="90"/>
                    <a:pt x="31" y="91"/>
                  </a:cubicBezTo>
                  <a:cubicBezTo>
                    <a:pt x="31" y="89"/>
                    <a:pt x="31" y="88"/>
                    <a:pt x="32" y="87"/>
                  </a:cubicBezTo>
                  <a:close/>
                  <a:moveTo>
                    <a:pt x="32" y="76"/>
                  </a:moveTo>
                  <a:cubicBezTo>
                    <a:pt x="30" y="74"/>
                    <a:pt x="30" y="72"/>
                    <a:pt x="31" y="71"/>
                  </a:cubicBezTo>
                  <a:cubicBezTo>
                    <a:pt x="33" y="71"/>
                    <a:pt x="32" y="73"/>
                    <a:pt x="34" y="74"/>
                  </a:cubicBezTo>
                  <a:cubicBezTo>
                    <a:pt x="33" y="75"/>
                    <a:pt x="33" y="76"/>
                    <a:pt x="32" y="76"/>
                  </a:cubicBezTo>
                  <a:close/>
                  <a:moveTo>
                    <a:pt x="34" y="86"/>
                  </a:moveTo>
                  <a:cubicBezTo>
                    <a:pt x="34" y="86"/>
                    <a:pt x="33" y="85"/>
                    <a:pt x="33" y="85"/>
                  </a:cubicBezTo>
                  <a:cubicBezTo>
                    <a:pt x="33" y="84"/>
                    <a:pt x="33" y="84"/>
                    <a:pt x="33" y="83"/>
                  </a:cubicBezTo>
                  <a:cubicBezTo>
                    <a:pt x="34" y="83"/>
                    <a:pt x="35" y="85"/>
                    <a:pt x="34" y="86"/>
                  </a:cubicBezTo>
                  <a:close/>
                  <a:moveTo>
                    <a:pt x="34" y="91"/>
                  </a:moveTo>
                  <a:cubicBezTo>
                    <a:pt x="35" y="91"/>
                    <a:pt x="34" y="94"/>
                    <a:pt x="33" y="94"/>
                  </a:cubicBezTo>
                  <a:cubicBezTo>
                    <a:pt x="33" y="93"/>
                    <a:pt x="34" y="92"/>
                    <a:pt x="34" y="91"/>
                  </a:cubicBezTo>
                  <a:close/>
                  <a:moveTo>
                    <a:pt x="34" y="81"/>
                  </a:moveTo>
                  <a:cubicBezTo>
                    <a:pt x="34" y="80"/>
                    <a:pt x="35" y="80"/>
                    <a:pt x="36" y="78"/>
                  </a:cubicBezTo>
                  <a:cubicBezTo>
                    <a:pt x="36" y="78"/>
                    <a:pt x="36" y="79"/>
                    <a:pt x="37" y="79"/>
                  </a:cubicBezTo>
                  <a:cubicBezTo>
                    <a:pt x="37" y="80"/>
                    <a:pt x="36" y="81"/>
                    <a:pt x="35" y="82"/>
                  </a:cubicBezTo>
                  <a:cubicBezTo>
                    <a:pt x="34" y="82"/>
                    <a:pt x="35" y="81"/>
                    <a:pt x="34" y="81"/>
                  </a:cubicBezTo>
                  <a:close/>
                  <a:moveTo>
                    <a:pt x="38" y="97"/>
                  </a:moveTo>
                  <a:cubicBezTo>
                    <a:pt x="38" y="97"/>
                    <a:pt x="38" y="98"/>
                    <a:pt x="38" y="98"/>
                  </a:cubicBezTo>
                  <a:cubicBezTo>
                    <a:pt x="38" y="99"/>
                    <a:pt x="37" y="99"/>
                    <a:pt x="37" y="101"/>
                  </a:cubicBezTo>
                  <a:cubicBezTo>
                    <a:pt x="36" y="100"/>
                    <a:pt x="37" y="97"/>
                    <a:pt x="38" y="97"/>
                  </a:cubicBezTo>
                  <a:close/>
                  <a:moveTo>
                    <a:pt x="37" y="86"/>
                  </a:moveTo>
                  <a:cubicBezTo>
                    <a:pt x="36" y="85"/>
                    <a:pt x="38" y="83"/>
                    <a:pt x="38" y="82"/>
                  </a:cubicBezTo>
                  <a:cubicBezTo>
                    <a:pt x="39" y="83"/>
                    <a:pt x="37" y="85"/>
                    <a:pt x="37" y="86"/>
                  </a:cubicBezTo>
                  <a:close/>
                  <a:moveTo>
                    <a:pt x="38" y="76"/>
                  </a:moveTo>
                  <a:cubicBezTo>
                    <a:pt x="37" y="76"/>
                    <a:pt x="37" y="74"/>
                    <a:pt x="38" y="74"/>
                  </a:cubicBezTo>
                  <a:cubicBezTo>
                    <a:pt x="39" y="74"/>
                    <a:pt x="39" y="75"/>
                    <a:pt x="39" y="76"/>
                  </a:cubicBezTo>
                  <a:cubicBezTo>
                    <a:pt x="38" y="76"/>
                    <a:pt x="38" y="77"/>
                    <a:pt x="38" y="76"/>
                  </a:cubicBezTo>
                  <a:close/>
                  <a:moveTo>
                    <a:pt x="39" y="70"/>
                  </a:moveTo>
                  <a:cubicBezTo>
                    <a:pt x="40" y="71"/>
                    <a:pt x="41" y="72"/>
                    <a:pt x="40" y="73"/>
                  </a:cubicBezTo>
                  <a:cubicBezTo>
                    <a:pt x="38" y="73"/>
                    <a:pt x="38" y="71"/>
                    <a:pt x="39" y="70"/>
                  </a:cubicBezTo>
                  <a:close/>
                  <a:moveTo>
                    <a:pt x="41" y="87"/>
                  </a:moveTo>
                  <a:cubicBezTo>
                    <a:pt x="43" y="88"/>
                    <a:pt x="42" y="92"/>
                    <a:pt x="40" y="91"/>
                  </a:cubicBezTo>
                  <a:cubicBezTo>
                    <a:pt x="40" y="90"/>
                    <a:pt x="41" y="89"/>
                    <a:pt x="41" y="87"/>
                  </a:cubicBezTo>
                  <a:close/>
                  <a:moveTo>
                    <a:pt x="42" y="99"/>
                  </a:moveTo>
                  <a:cubicBezTo>
                    <a:pt x="42" y="99"/>
                    <a:pt x="41" y="97"/>
                    <a:pt x="40" y="96"/>
                  </a:cubicBezTo>
                  <a:cubicBezTo>
                    <a:pt x="41" y="95"/>
                    <a:pt x="41" y="98"/>
                    <a:pt x="42" y="99"/>
                  </a:cubicBezTo>
                  <a:close/>
                  <a:moveTo>
                    <a:pt x="41" y="94"/>
                  </a:moveTo>
                  <a:cubicBezTo>
                    <a:pt x="41" y="92"/>
                    <a:pt x="42" y="92"/>
                    <a:pt x="43" y="90"/>
                  </a:cubicBezTo>
                  <a:cubicBezTo>
                    <a:pt x="44" y="91"/>
                    <a:pt x="45" y="93"/>
                    <a:pt x="46" y="95"/>
                  </a:cubicBezTo>
                  <a:cubicBezTo>
                    <a:pt x="45" y="96"/>
                    <a:pt x="45" y="97"/>
                    <a:pt x="44" y="98"/>
                  </a:cubicBezTo>
                  <a:cubicBezTo>
                    <a:pt x="42" y="97"/>
                    <a:pt x="42" y="95"/>
                    <a:pt x="41" y="94"/>
                  </a:cubicBezTo>
                  <a:close/>
                  <a:moveTo>
                    <a:pt x="47" y="98"/>
                  </a:moveTo>
                  <a:cubicBezTo>
                    <a:pt x="48" y="98"/>
                    <a:pt x="46" y="101"/>
                    <a:pt x="45" y="101"/>
                  </a:cubicBezTo>
                  <a:cubicBezTo>
                    <a:pt x="45" y="100"/>
                    <a:pt x="47" y="99"/>
                    <a:pt x="47" y="98"/>
                  </a:cubicBezTo>
                  <a:close/>
                  <a:moveTo>
                    <a:pt x="48" y="101"/>
                  </a:moveTo>
                  <a:cubicBezTo>
                    <a:pt x="50" y="101"/>
                    <a:pt x="48" y="103"/>
                    <a:pt x="48" y="104"/>
                  </a:cubicBezTo>
                  <a:cubicBezTo>
                    <a:pt x="45" y="103"/>
                    <a:pt x="48" y="102"/>
                    <a:pt x="48" y="101"/>
                  </a:cubicBezTo>
                  <a:close/>
                  <a:moveTo>
                    <a:pt x="47" y="87"/>
                  </a:moveTo>
                  <a:cubicBezTo>
                    <a:pt x="45" y="88"/>
                    <a:pt x="48" y="90"/>
                    <a:pt x="47" y="92"/>
                  </a:cubicBezTo>
                  <a:cubicBezTo>
                    <a:pt x="45" y="91"/>
                    <a:pt x="45" y="88"/>
                    <a:pt x="44" y="86"/>
                  </a:cubicBezTo>
                  <a:cubicBezTo>
                    <a:pt x="44" y="86"/>
                    <a:pt x="44" y="86"/>
                    <a:pt x="44" y="85"/>
                  </a:cubicBezTo>
                  <a:cubicBezTo>
                    <a:pt x="45" y="85"/>
                    <a:pt x="45" y="86"/>
                    <a:pt x="46" y="86"/>
                  </a:cubicBezTo>
                  <a:cubicBezTo>
                    <a:pt x="46" y="86"/>
                    <a:pt x="45" y="84"/>
                    <a:pt x="46" y="83"/>
                  </a:cubicBezTo>
                  <a:cubicBezTo>
                    <a:pt x="47" y="85"/>
                    <a:pt x="48" y="87"/>
                    <a:pt x="49" y="89"/>
                  </a:cubicBezTo>
                  <a:cubicBezTo>
                    <a:pt x="48" y="89"/>
                    <a:pt x="48" y="88"/>
                    <a:pt x="47" y="87"/>
                  </a:cubicBezTo>
                  <a:close/>
                  <a:moveTo>
                    <a:pt x="51" y="70"/>
                  </a:moveTo>
                  <a:cubicBezTo>
                    <a:pt x="52" y="69"/>
                    <a:pt x="50" y="66"/>
                    <a:pt x="53" y="66"/>
                  </a:cubicBezTo>
                  <a:cubicBezTo>
                    <a:pt x="54" y="70"/>
                    <a:pt x="58" y="73"/>
                    <a:pt x="55" y="77"/>
                  </a:cubicBezTo>
                  <a:cubicBezTo>
                    <a:pt x="52" y="76"/>
                    <a:pt x="52" y="72"/>
                    <a:pt x="51" y="70"/>
                  </a:cubicBezTo>
                  <a:close/>
                  <a:moveTo>
                    <a:pt x="55" y="83"/>
                  </a:moveTo>
                  <a:cubicBezTo>
                    <a:pt x="55" y="85"/>
                    <a:pt x="54" y="85"/>
                    <a:pt x="54" y="86"/>
                  </a:cubicBezTo>
                  <a:cubicBezTo>
                    <a:pt x="53" y="85"/>
                    <a:pt x="54" y="84"/>
                    <a:pt x="55" y="83"/>
                  </a:cubicBezTo>
                  <a:close/>
                  <a:moveTo>
                    <a:pt x="54" y="97"/>
                  </a:moveTo>
                  <a:cubicBezTo>
                    <a:pt x="55" y="97"/>
                    <a:pt x="55" y="98"/>
                    <a:pt x="55" y="98"/>
                  </a:cubicBezTo>
                  <a:cubicBezTo>
                    <a:pt x="54" y="98"/>
                    <a:pt x="55" y="99"/>
                    <a:pt x="54" y="100"/>
                  </a:cubicBezTo>
                  <a:cubicBezTo>
                    <a:pt x="53" y="99"/>
                    <a:pt x="54" y="98"/>
                    <a:pt x="54" y="97"/>
                  </a:cubicBezTo>
                  <a:close/>
                  <a:moveTo>
                    <a:pt x="54" y="91"/>
                  </a:moveTo>
                  <a:cubicBezTo>
                    <a:pt x="53" y="89"/>
                    <a:pt x="54" y="87"/>
                    <a:pt x="55" y="86"/>
                  </a:cubicBezTo>
                  <a:cubicBezTo>
                    <a:pt x="58" y="87"/>
                    <a:pt x="56" y="90"/>
                    <a:pt x="54" y="91"/>
                  </a:cubicBezTo>
                  <a:close/>
                  <a:moveTo>
                    <a:pt x="56" y="101"/>
                  </a:moveTo>
                  <a:cubicBezTo>
                    <a:pt x="57" y="101"/>
                    <a:pt x="57" y="102"/>
                    <a:pt x="57" y="102"/>
                  </a:cubicBezTo>
                  <a:cubicBezTo>
                    <a:pt x="57" y="103"/>
                    <a:pt x="57" y="104"/>
                    <a:pt x="56" y="104"/>
                  </a:cubicBezTo>
                  <a:cubicBezTo>
                    <a:pt x="55" y="103"/>
                    <a:pt x="56" y="102"/>
                    <a:pt x="56" y="101"/>
                  </a:cubicBezTo>
                  <a:close/>
                  <a:moveTo>
                    <a:pt x="58" y="105"/>
                  </a:moveTo>
                  <a:cubicBezTo>
                    <a:pt x="59" y="105"/>
                    <a:pt x="59" y="106"/>
                    <a:pt x="60" y="106"/>
                  </a:cubicBezTo>
                  <a:cubicBezTo>
                    <a:pt x="60" y="107"/>
                    <a:pt x="59" y="107"/>
                    <a:pt x="59" y="108"/>
                  </a:cubicBezTo>
                  <a:cubicBezTo>
                    <a:pt x="56" y="108"/>
                    <a:pt x="58" y="106"/>
                    <a:pt x="58" y="105"/>
                  </a:cubicBezTo>
                  <a:close/>
                  <a:moveTo>
                    <a:pt x="61" y="113"/>
                  </a:moveTo>
                  <a:cubicBezTo>
                    <a:pt x="61" y="114"/>
                    <a:pt x="61" y="114"/>
                    <a:pt x="61" y="115"/>
                  </a:cubicBezTo>
                  <a:cubicBezTo>
                    <a:pt x="61" y="115"/>
                    <a:pt x="60" y="115"/>
                    <a:pt x="60" y="115"/>
                  </a:cubicBezTo>
                  <a:cubicBezTo>
                    <a:pt x="59" y="114"/>
                    <a:pt x="60" y="114"/>
                    <a:pt x="61" y="113"/>
                  </a:cubicBezTo>
                  <a:close/>
                  <a:moveTo>
                    <a:pt x="60" y="101"/>
                  </a:moveTo>
                  <a:cubicBezTo>
                    <a:pt x="61" y="99"/>
                    <a:pt x="60" y="98"/>
                    <a:pt x="61" y="97"/>
                  </a:cubicBezTo>
                  <a:cubicBezTo>
                    <a:pt x="62" y="98"/>
                    <a:pt x="63" y="99"/>
                    <a:pt x="63" y="100"/>
                  </a:cubicBezTo>
                  <a:cubicBezTo>
                    <a:pt x="63" y="101"/>
                    <a:pt x="62" y="101"/>
                    <a:pt x="62" y="103"/>
                  </a:cubicBezTo>
                  <a:cubicBezTo>
                    <a:pt x="61" y="102"/>
                    <a:pt x="61" y="102"/>
                    <a:pt x="60" y="101"/>
                  </a:cubicBezTo>
                  <a:close/>
                  <a:moveTo>
                    <a:pt x="65" y="89"/>
                  </a:moveTo>
                  <a:cubicBezTo>
                    <a:pt x="66" y="91"/>
                    <a:pt x="69" y="96"/>
                    <a:pt x="65" y="96"/>
                  </a:cubicBezTo>
                  <a:cubicBezTo>
                    <a:pt x="63" y="94"/>
                    <a:pt x="63" y="92"/>
                    <a:pt x="65" y="89"/>
                  </a:cubicBezTo>
                  <a:close/>
                  <a:moveTo>
                    <a:pt x="66" y="75"/>
                  </a:moveTo>
                  <a:cubicBezTo>
                    <a:pt x="66" y="74"/>
                    <a:pt x="66" y="74"/>
                    <a:pt x="67" y="73"/>
                  </a:cubicBezTo>
                  <a:cubicBezTo>
                    <a:pt x="68" y="73"/>
                    <a:pt x="68" y="75"/>
                    <a:pt x="66" y="75"/>
                  </a:cubicBezTo>
                  <a:close/>
                  <a:moveTo>
                    <a:pt x="67" y="85"/>
                  </a:moveTo>
                  <a:cubicBezTo>
                    <a:pt x="67" y="84"/>
                    <a:pt x="67" y="84"/>
                    <a:pt x="68" y="82"/>
                  </a:cubicBezTo>
                  <a:cubicBezTo>
                    <a:pt x="69" y="83"/>
                    <a:pt x="69" y="85"/>
                    <a:pt x="70" y="87"/>
                  </a:cubicBezTo>
                  <a:cubicBezTo>
                    <a:pt x="70" y="87"/>
                    <a:pt x="70" y="88"/>
                    <a:pt x="69" y="88"/>
                  </a:cubicBezTo>
                  <a:cubicBezTo>
                    <a:pt x="67" y="88"/>
                    <a:pt x="68" y="87"/>
                    <a:pt x="67" y="85"/>
                  </a:cubicBezTo>
                  <a:close/>
                  <a:moveTo>
                    <a:pt x="69" y="97"/>
                  </a:moveTo>
                  <a:cubicBezTo>
                    <a:pt x="69" y="99"/>
                    <a:pt x="67" y="99"/>
                    <a:pt x="67" y="100"/>
                  </a:cubicBezTo>
                  <a:cubicBezTo>
                    <a:pt x="66" y="99"/>
                    <a:pt x="68" y="98"/>
                    <a:pt x="68" y="96"/>
                  </a:cubicBezTo>
                  <a:cubicBezTo>
                    <a:pt x="68" y="97"/>
                    <a:pt x="69" y="97"/>
                    <a:pt x="69" y="97"/>
                  </a:cubicBezTo>
                  <a:close/>
                  <a:moveTo>
                    <a:pt x="70" y="100"/>
                  </a:moveTo>
                  <a:cubicBezTo>
                    <a:pt x="71" y="100"/>
                    <a:pt x="71" y="101"/>
                    <a:pt x="71" y="102"/>
                  </a:cubicBezTo>
                  <a:cubicBezTo>
                    <a:pt x="70" y="103"/>
                    <a:pt x="70" y="104"/>
                    <a:pt x="69" y="105"/>
                  </a:cubicBezTo>
                  <a:cubicBezTo>
                    <a:pt x="68" y="103"/>
                    <a:pt x="69" y="101"/>
                    <a:pt x="70" y="100"/>
                  </a:cubicBezTo>
                  <a:close/>
                  <a:moveTo>
                    <a:pt x="70" y="80"/>
                  </a:moveTo>
                  <a:cubicBezTo>
                    <a:pt x="71" y="81"/>
                    <a:pt x="71" y="82"/>
                    <a:pt x="72" y="82"/>
                  </a:cubicBezTo>
                  <a:cubicBezTo>
                    <a:pt x="72" y="83"/>
                    <a:pt x="72" y="83"/>
                    <a:pt x="72" y="82"/>
                  </a:cubicBezTo>
                  <a:cubicBezTo>
                    <a:pt x="71" y="82"/>
                    <a:pt x="72" y="83"/>
                    <a:pt x="72" y="83"/>
                  </a:cubicBezTo>
                  <a:cubicBezTo>
                    <a:pt x="71" y="84"/>
                    <a:pt x="70" y="82"/>
                    <a:pt x="70" y="80"/>
                  </a:cubicBezTo>
                  <a:close/>
                  <a:moveTo>
                    <a:pt x="72" y="90"/>
                  </a:moveTo>
                  <a:cubicBezTo>
                    <a:pt x="72" y="91"/>
                    <a:pt x="72" y="93"/>
                    <a:pt x="71" y="93"/>
                  </a:cubicBezTo>
                  <a:cubicBezTo>
                    <a:pt x="71" y="92"/>
                    <a:pt x="72" y="91"/>
                    <a:pt x="72" y="90"/>
                  </a:cubicBezTo>
                  <a:close/>
                  <a:moveTo>
                    <a:pt x="72" y="96"/>
                  </a:moveTo>
                  <a:cubicBezTo>
                    <a:pt x="71" y="95"/>
                    <a:pt x="73" y="94"/>
                    <a:pt x="74" y="93"/>
                  </a:cubicBezTo>
                  <a:cubicBezTo>
                    <a:pt x="76" y="95"/>
                    <a:pt x="73" y="97"/>
                    <a:pt x="72" y="98"/>
                  </a:cubicBezTo>
                  <a:cubicBezTo>
                    <a:pt x="71" y="98"/>
                    <a:pt x="72" y="95"/>
                    <a:pt x="72" y="96"/>
                  </a:cubicBezTo>
                  <a:close/>
                  <a:moveTo>
                    <a:pt x="74" y="76"/>
                  </a:moveTo>
                  <a:cubicBezTo>
                    <a:pt x="75" y="75"/>
                    <a:pt x="74" y="75"/>
                    <a:pt x="73" y="73"/>
                  </a:cubicBezTo>
                  <a:cubicBezTo>
                    <a:pt x="75" y="68"/>
                    <a:pt x="79" y="78"/>
                    <a:pt x="74" y="76"/>
                  </a:cubicBezTo>
                  <a:close/>
                  <a:moveTo>
                    <a:pt x="77" y="87"/>
                  </a:moveTo>
                  <a:cubicBezTo>
                    <a:pt x="78" y="88"/>
                    <a:pt x="77" y="89"/>
                    <a:pt x="76" y="90"/>
                  </a:cubicBezTo>
                  <a:cubicBezTo>
                    <a:pt x="75" y="89"/>
                    <a:pt x="77" y="88"/>
                    <a:pt x="77" y="87"/>
                  </a:cubicBezTo>
                  <a:close/>
                  <a:moveTo>
                    <a:pt x="77" y="68"/>
                  </a:moveTo>
                  <a:cubicBezTo>
                    <a:pt x="78" y="68"/>
                    <a:pt x="78" y="70"/>
                    <a:pt x="79" y="70"/>
                  </a:cubicBezTo>
                  <a:cubicBezTo>
                    <a:pt x="79" y="71"/>
                    <a:pt x="79" y="71"/>
                    <a:pt x="78" y="72"/>
                  </a:cubicBezTo>
                  <a:cubicBezTo>
                    <a:pt x="77" y="71"/>
                    <a:pt x="76" y="69"/>
                    <a:pt x="77" y="68"/>
                  </a:cubicBezTo>
                  <a:close/>
                  <a:moveTo>
                    <a:pt x="80" y="82"/>
                  </a:moveTo>
                  <a:cubicBezTo>
                    <a:pt x="80" y="83"/>
                    <a:pt x="79" y="83"/>
                    <a:pt x="79" y="84"/>
                  </a:cubicBezTo>
                  <a:cubicBezTo>
                    <a:pt x="78" y="83"/>
                    <a:pt x="79" y="82"/>
                    <a:pt x="80" y="82"/>
                  </a:cubicBezTo>
                  <a:close/>
                  <a:moveTo>
                    <a:pt x="78" y="51"/>
                  </a:moveTo>
                  <a:cubicBezTo>
                    <a:pt x="79" y="52"/>
                    <a:pt x="79" y="53"/>
                    <a:pt x="79" y="55"/>
                  </a:cubicBezTo>
                  <a:cubicBezTo>
                    <a:pt x="78" y="55"/>
                    <a:pt x="76" y="52"/>
                    <a:pt x="78" y="51"/>
                  </a:cubicBezTo>
                  <a:close/>
                  <a:moveTo>
                    <a:pt x="77" y="23"/>
                  </a:moveTo>
                  <a:cubicBezTo>
                    <a:pt x="79" y="25"/>
                    <a:pt x="80" y="27"/>
                    <a:pt x="81" y="29"/>
                  </a:cubicBezTo>
                  <a:cubicBezTo>
                    <a:pt x="80" y="27"/>
                    <a:pt x="76" y="26"/>
                    <a:pt x="77" y="23"/>
                  </a:cubicBezTo>
                  <a:close/>
                  <a:moveTo>
                    <a:pt x="77" y="33"/>
                  </a:moveTo>
                  <a:cubicBezTo>
                    <a:pt x="76" y="32"/>
                    <a:pt x="76" y="31"/>
                    <a:pt x="76" y="30"/>
                  </a:cubicBezTo>
                  <a:cubicBezTo>
                    <a:pt x="77" y="30"/>
                    <a:pt x="78" y="32"/>
                    <a:pt x="77" y="33"/>
                  </a:cubicBezTo>
                  <a:close/>
                  <a:moveTo>
                    <a:pt x="76" y="37"/>
                  </a:moveTo>
                  <a:cubicBezTo>
                    <a:pt x="75" y="37"/>
                    <a:pt x="75" y="36"/>
                    <a:pt x="75" y="36"/>
                  </a:cubicBezTo>
                  <a:cubicBezTo>
                    <a:pt x="76" y="36"/>
                    <a:pt x="76" y="37"/>
                    <a:pt x="76" y="37"/>
                  </a:cubicBezTo>
                  <a:close/>
                  <a:moveTo>
                    <a:pt x="75" y="34"/>
                  </a:moveTo>
                  <a:cubicBezTo>
                    <a:pt x="73" y="34"/>
                    <a:pt x="72" y="31"/>
                    <a:pt x="73" y="29"/>
                  </a:cubicBezTo>
                  <a:cubicBezTo>
                    <a:pt x="74" y="30"/>
                    <a:pt x="76" y="33"/>
                    <a:pt x="75" y="34"/>
                  </a:cubicBezTo>
                  <a:close/>
                  <a:moveTo>
                    <a:pt x="72" y="16"/>
                  </a:moveTo>
                  <a:cubicBezTo>
                    <a:pt x="69" y="18"/>
                    <a:pt x="76" y="18"/>
                    <a:pt x="75" y="21"/>
                  </a:cubicBezTo>
                  <a:cubicBezTo>
                    <a:pt x="75" y="21"/>
                    <a:pt x="74" y="21"/>
                    <a:pt x="74" y="22"/>
                  </a:cubicBezTo>
                  <a:cubicBezTo>
                    <a:pt x="71" y="21"/>
                    <a:pt x="69" y="18"/>
                    <a:pt x="67" y="15"/>
                  </a:cubicBezTo>
                  <a:cubicBezTo>
                    <a:pt x="69" y="15"/>
                    <a:pt x="70" y="16"/>
                    <a:pt x="72" y="16"/>
                  </a:cubicBezTo>
                  <a:close/>
                  <a:moveTo>
                    <a:pt x="71" y="13"/>
                  </a:moveTo>
                  <a:cubicBezTo>
                    <a:pt x="66" y="11"/>
                    <a:pt x="60" y="6"/>
                    <a:pt x="52" y="7"/>
                  </a:cubicBezTo>
                  <a:cubicBezTo>
                    <a:pt x="51" y="6"/>
                    <a:pt x="50" y="6"/>
                    <a:pt x="48" y="6"/>
                  </a:cubicBezTo>
                  <a:cubicBezTo>
                    <a:pt x="56" y="2"/>
                    <a:pt x="67" y="7"/>
                    <a:pt x="71" y="13"/>
                  </a:cubicBezTo>
                  <a:close/>
                  <a:moveTo>
                    <a:pt x="37" y="17"/>
                  </a:moveTo>
                  <a:cubicBezTo>
                    <a:pt x="40" y="15"/>
                    <a:pt x="43" y="14"/>
                    <a:pt x="46" y="12"/>
                  </a:cubicBezTo>
                  <a:cubicBezTo>
                    <a:pt x="48" y="14"/>
                    <a:pt x="43" y="16"/>
                    <a:pt x="44" y="18"/>
                  </a:cubicBezTo>
                  <a:cubicBezTo>
                    <a:pt x="41" y="18"/>
                    <a:pt x="42" y="24"/>
                    <a:pt x="40" y="23"/>
                  </a:cubicBezTo>
                  <a:cubicBezTo>
                    <a:pt x="40" y="23"/>
                    <a:pt x="41" y="24"/>
                    <a:pt x="40" y="25"/>
                  </a:cubicBezTo>
                  <a:cubicBezTo>
                    <a:pt x="38" y="24"/>
                    <a:pt x="38" y="22"/>
                    <a:pt x="37" y="20"/>
                  </a:cubicBezTo>
                  <a:cubicBezTo>
                    <a:pt x="36" y="20"/>
                    <a:pt x="37" y="21"/>
                    <a:pt x="36" y="20"/>
                  </a:cubicBezTo>
                  <a:cubicBezTo>
                    <a:pt x="35" y="23"/>
                    <a:pt x="38" y="26"/>
                    <a:pt x="36" y="28"/>
                  </a:cubicBezTo>
                  <a:cubicBezTo>
                    <a:pt x="36" y="28"/>
                    <a:pt x="37" y="28"/>
                    <a:pt x="38" y="28"/>
                  </a:cubicBezTo>
                  <a:cubicBezTo>
                    <a:pt x="38" y="30"/>
                    <a:pt x="37" y="30"/>
                    <a:pt x="37" y="31"/>
                  </a:cubicBezTo>
                  <a:cubicBezTo>
                    <a:pt x="36" y="29"/>
                    <a:pt x="33" y="27"/>
                    <a:pt x="33" y="24"/>
                  </a:cubicBezTo>
                  <a:cubicBezTo>
                    <a:pt x="33" y="21"/>
                    <a:pt x="37" y="20"/>
                    <a:pt x="37" y="17"/>
                  </a:cubicBezTo>
                  <a:close/>
                  <a:moveTo>
                    <a:pt x="34" y="37"/>
                  </a:moveTo>
                  <a:cubicBezTo>
                    <a:pt x="32" y="35"/>
                    <a:pt x="28" y="31"/>
                    <a:pt x="31" y="27"/>
                  </a:cubicBezTo>
                  <a:cubicBezTo>
                    <a:pt x="32" y="29"/>
                    <a:pt x="34" y="34"/>
                    <a:pt x="34" y="37"/>
                  </a:cubicBezTo>
                  <a:close/>
                  <a:moveTo>
                    <a:pt x="31" y="22"/>
                  </a:moveTo>
                  <a:cubicBezTo>
                    <a:pt x="31" y="23"/>
                    <a:pt x="30" y="26"/>
                    <a:pt x="29" y="27"/>
                  </a:cubicBezTo>
                  <a:cubicBezTo>
                    <a:pt x="28" y="25"/>
                    <a:pt x="30" y="24"/>
                    <a:pt x="31" y="22"/>
                  </a:cubicBezTo>
                  <a:close/>
                  <a:moveTo>
                    <a:pt x="29" y="39"/>
                  </a:moveTo>
                  <a:cubicBezTo>
                    <a:pt x="29" y="37"/>
                    <a:pt x="30" y="36"/>
                    <a:pt x="28" y="36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30" y="34"/>
                    <a:pt x="33" y="39"/>
                    <a:pt x="32" y="41"/>
                  </a:cubicBezTo>
                  <a:cubicBezTo>
                    <a:pt x="30" y="41"/>
                    <a:pt x="31" y="40"/>
                    <a:pt x="30" y="40"/>
                  </a:cubicBezTo>
                  <a:cubicBezTo>
                    <a:pt x="29" y="42"/>
                    <a:pt x="31" y="44"/>
                    <a:pt x="29" y="46"/>
                  </a:cubicBezTo>
                  <a:cubicBezTo>
                    <a:pt x="28" y="45"/>
                    <a:pt x="27" y="43"/>
                    <a:pt x="27" y="42"/>
                  </a:cubicBezTo>
                  <a:cubicBezTo>
                    <a:pt x="24" y="41"/>
                    <a:pt x="25" y="37"/>
                    <a:pt x="27" y="35"/>
                  </a:cubicBezTo>
                  <a:cubicBezTo>
                    <a:pt x="29" y="36"/>
                    <a:pt x="27" y="38"/>
                    <a:pt x="29" y="39"/>
                  </a:cubicBezTo>
                  <a:close/>
                  <a:moveTo>
                    <a:pt x="22" y="67"/>
                  </a:moveTo>
                  <a:cubicBezTo>
                    <a:pt x="21" y="65"/>
                    <a:pt x="23" y="64"/>
                    <a:pt x="23" y="62"/>
                  </a:cubicBezTo>
                  <a:cubicBezTo>
                    <a:pt x="25" y="63"/>
                    <a:pt x="23" y="66"/>
                    <a:pt x="22" y="67"/>
                  </a:cubicBezTo>
                  <a:close/>
                  <a:moveTo>
                    <a:pt x="21" y="79"/>
                  </a:moveTo>
                  <a:cubicBezTo>
                    <a:pt x="21" y="78"/>
                    <a:pt x="22" y="77"/>
                    <a:pt x="22" y="76"/>
                  </a:cubicBezTo>
                  <a:cubicBezTo>
                    <a:pt x="23" y="76"/>
                    <a:pt x="22" y="79"/>
                    <a:pt x="21" y="79"/>
                  </a:cubicBezTo>
                  <a:close/>
                  <a:moveTo>
                    <a:pt x="23" y="73"/>
                  </a:moveTo>
                  <a:cubicBezTo>
                    <a:pt x="24" y="73"/>
                    <a:pt x="24" y="74"/>
                    <a:pt x="23" y="75"/>
                  </a:cubicBezTo>
                  <a:cubicBezTo>
                    <a:pt x="23" y="75"/>
                    <a:pt x="23" y="73"/>
                    <a:pt x="23" y="73"/>
                  </a:cubicBezTo>
                  <a:close/>
                  <a:moveTo>
                    <a:pt x="25" y="83"/>
                  </a:moveTo>
                  <a:cubicBezTo>
                    <a:pt x="28" y="85"/>
                    <a:pt x="26" y="89"/>
                    <a:pt x="25" y="91"/>
                  </a:cubicBezTo>
                  <a:cubicBezTo>
                    <a:pt x="21" y="89"/>
                    <a:pt x="24" y="85"/>
                    <a:pt x="25" y="83"/>
                  </a:cubicBezTo>
                  <a:close/>
                  <a:moveTo>
                    <a:pt x="27" y="68"/>
                  </a:moveTo>
                  <a:cubicBezTo>
                    <a:pt x="27" y="70"/>
                    <a:pt x="25" y="69"/>
                    <a:pt x="25" y="71"/>
                  </a:cubicBezTo>
                  <a:cubicBezTo>
                    <a:pt x="24" y="70"/>
                    <a:pt x="25" y="69"/>
                    <a:pt x="25" y="67"/>
                  </a:cubicBezTo>
                  <a:cubicBezTo>
                    <a:pt x="26" y="67"/>
                    <a:pt x="26" y="68"/>
                    <a:pt x="27" y="68"/>
                  </a:cubicBezTo>
                  <a:close/>
                  <a:moveTo>
                    <a:pt x="28" y="54"/>
                  </a:moveTo>
                  <a:cubicBezTo>
                    <a:pt x="29" y="55"/>
                    <a:pt x="27" y="56"/>
                    <a:pt x="27" y="58"/>
                  </a:cubicBezTo>
                  <a:cubicBezTo>
                    <a:pt x="26" y="56"/>
                    <a:pt x="27" y="55"/>
                    <a:pt x="28" y="54"/>
                  </a:cubicBezTo>
                  <a:close/>
                  <a:moveTo>
                    <a:pt x="25" y="79"/>
                  </a:moveTo>
                  <a:cubicBezTo>
                    <a:pt x="25" y="78"/>
                    <a:pt x="26" y="78"/>
                    <a:pt x="26" y="77"/>
                  </a:cubicBezTo>
                  <a:cubicBezTo>
                    <a:pt x="27" y="77"/>
                    <a:pt x="26" y="79"/>
                    <a:pt x="27" y="79"/>
                  </a:cubicBezTo>
                  <a:cubicBezTo>
                    <a:pt x="27" y="79"/>
                    <a:pt x="26" y="80"/>
                    <a:pt x="25" y="79"/>
                  </a:cubicBezTo>
                  <a:close/>
                  <a:moveTo>
                    <a:pt x="27" y="64"/>
                  </a:moveTo>
                  <a:cubicBezTo>
                    <a:pt x="29" y="64"/>
                    <a:pt x="28" y="66"/>
                    <a:pt x="27" y="66"/>
                  </a:cubicBezTo>
                  <a:cubicBezTo>
                    <a:pt x="27" y="66"/>
                    <a:pt x="27" y="65"/>
                    <a:pt x="27" y="64"/>
                  </a:cubicBezTo>
                  <a:close/>
                  <a:moveTo>
                    <a:pt x="25" y="30"/>
                  </a:moveTo>
                  <a:cubicBezTo>
                    <a:pt x="26" y="30"/>
                    <a:pt x="25" y="32"/>
                    <a:pt x="26" y="32"/>
                  </a:cubicBezTo>
                  <a:cubicBezTo>
                    <a:pt x="25" y="34"/>
                    <a:pt x="24" y="36"/>
                    <a:pt x="22" y="38"/>
                  </a:cubicBezTo>
                  <a:cubicBezTo>
                    <a:pt x="24" y="35"/>
                    <a:pt x="23" y="33"/>
                    <a:pt x="25" y="30"/>
                  </a:cubicBezTo>
                  <a:close/>
                  <a:moveTo>
                    <a:pt x="23" y="42"/>
                  </a:moveTo>
                  <a:cubicBezTo>
                    <a:pt x="24" y="44"/>
                    <a:pt x="25" y="45"/>
                    <a:pt x="25" y="46"/>
                  </a:cubicBezTo>
                  <a:cubicBezTo>
                    <a:pt x="27" y="48"/>
                    <a:pt x="27" y="52"/>
                    <a:pt x="25" y="54"/>
                  </a:cubicBezTo>
                  <a:cubicBezTo>
                    <a:pt x="23" y="54"/>
                    <a:pt x="22" y="52"/>
                    <a:pt x="22" y="51"/>
                  </a:cubicBezTo>
                  <a:cubicBezTo>
                    <a:pt x="19" y="49"/>
                    <a:pt x="21" y="44"/>
                    <a:pt x="23" y="42"/>
                  </a:cubicBezTo>
                  <a:close/>
                  <a:moveTo>
                    <a:pt x="22" y="59"/>
                  </a:moveTo>
                  <a:cubicBezTo>
                    <a:pt x="22" y="61"/>
                    <a:pt x="21" y="61"/>
                    <a:pt x="20" y="64"/>
                  </a:cubicBezTo>
                  <a:cubicBezTo>
                    <a:pt x="20" y="63"/>
                    <a:pt x="20" y="62"/>
                    <a:pt x="19" y="63"/>
                  </a:cubicBezTo>
                  <a:cubicBezTo>
                    <a:pt x="19" y="62"/>
                    <a:pt x="20" y="62"/>
                    <a:pt x="19" y="61"/>
                  </a:cubicBezTo>
                  <a:cubicBezTo>
                    <a:pt x="16" y="56"/>
                    <a:pt x="23" y="53"/>
                    <a:pt x="22" y="59"/>
                  </a:cubicBezTo>
                  <a:close/>
                  <a:moveTo>
                    <a:pt x="19" y="52"/>
                  </a:moveTo>
                  <a:cubicBezTo>
                    <a:pt x="20" y="52"/>
                    <a:pt x="20" y="54"/>
                    <a:pt x="19" y="55"/>
                  </a:cubicBezTo>
                  <a:cubicBezTo>
                    <a:pt x="18" y="54"/>
                    <a:pt x="20" y="53"/>
                    <a:pt x="19" y="52"/>
                  </a:cubicBezTo>
                  <a:close/>
                  <a:moveTo>
                    <a:pt x="20" y="31"/>
                  </a:moveTo>
                  <a:cubicBezTo>
                    <a:pt x="21" y="32"/>
                    <a:pt x="19" y="33"/>
                    <a:pt x="19" y="34"/>
                  </a:cubicBezTo>
                  <a:cubicBezTo>
                    <a:pt x="18" y="33"/>
                    <a:pt x="20" y="32"/>
                    <a:pt x="20" y="31"/>
                  </a:cubicBezTo>
                  <a:close/>
                  <a:moveTo>
                    <a:pt x="18" y="23"/>
                  </a:moveTo>
                  <a:cubicBezTo>
                    <a:pt x="18" y="23"/>
                    <a:pt x="18" y="24"/>
                    <a:pt x="18" y="24"/>
                  </a:cubicBezTo>
                  <a:cubicBezTo>
                    <a:pt x="18" y="26"/>
                    <a:pt x="16" y="28"/>
                    <a:pt x="14" y="30"/>
                  </a:cubicBezTo>
                  <a:cubicBezTo>
                    <a:pt x="14" y="28"/>
                    <a:pt x="17" y="26"/>
                    <a:pt x="18" y="23"/>
                  </a:cubicBezTo>
                  <a:close/>
                  <a:moveTo>
                    <a:pt x="18" y="34"/>
                  </a:moveTo>
                  <a:cubicBezTo>
                    <a:pt x="19" y="34"/>
                    <a:pt x="19" y="34"/>
                    <a:pt x="19" y="35"/>
                  </a:cubicBezTo>
                  <a:cubicBezTo>
                    <a:pt x="17" y="40"/>
                    <a:pt x="15" y="46"/>
                    <a:pt x="15" y="53"/>
                  </a:cubicBezTo>
                  <a:cubicBezTo>
                    <a:pt x="14" y="52"/>
                    <a:pt x="15" y="51"/>
                    <a:pt x="14" y="51"/>
                  </a:cubicBezTo>
                  <a:cubicBezTo>
                    <a:pt x="13" y="51"/>
                    <a:pt x="13" y="51"/>
                    <a:pt x="12" y="52"/>
                  </a:cubicBezTo>
                  <a:cubicBezTo>
                    <a:pt x="15" y="56"/>
                    <a:pt x="14" y="60"/>
                    <a:pt x="12" y="64"/>
                  </a:cubicBezTo>
                  <a:cubicBezTo>
                    <a:pt x="12" y="65"/>
                    <a:pt x="13" y="65"/>
                    <a:pt x="13" y="66"/>
                  </a:cubicBezTo>
                  <a:cubicBezTo>
                    <a:pt x="14" y="65"/>
                    <a:pt x="14" y="64"/>
                    <a:pt x="15" y="64"/>
                  </a:cubicBezTo>
                  <a:cubicBezTo>
                    <a:pt x="16" y="68"/>
                    <a:pt x="17" y="72"/>
                    <a:pt x="16" y="75"/>
                  </a:cubicBezTo>
                  <a:cubicBezTo>
                    <a:pt x="15" y="75"/>
                    <a:pt x="15" y="73"/>
                    <a:pt x="14" y="73"/>
                  </a:cubicBezTo>
                  <a:cubicBezTo>
                    <a:pt x="13" y="73"/>
                    <a:pt x="13" y="74"/>
                    <a:pt x="12" y="74"/>
                  </a:cubicBezTo>
                  <a:cubicBezTo>
                    <a:pt x="12" y="67"/>
                    <a:pt x="10" y="63"/>
                    <a:pt x="10" y="57"/>
                  </a:cubicBezTo>
                  <a:cubicBezTo>
                    <a:pt x="10" y="49"/>
                    <a:pt x="16" y="42"/>
                    <a:pt x="18" y="34"/>
                  </a:cubicBezTo>
                  <a:close/>
                  <a:moveTo>
                    <a:pt x="18" y="82"/>
                  </a:moveTo>
                  <a:cubicBezTo>
                    <a:pt x="17" y="82"/>
                    <a:pt x="17" y="80"/>
                    <a:pt x="16" y="79"/>
                  </a:cubicBezTo>
                  <a:cubicBezTo>
                    <a:pt x="17" y="79"/>
                    <a:pt x="17" y="78"/>
                    <a:pt x="18" y="79"/>
                  </a:cubicBezTo>
                  <a:cubicBezTo>
                    <a:pt x="18" y="80"/>
                    <a:pt x="19" y="81"/>
                    <a:pt x="18" y="82"/>
                  </a:cubicBezTo>
                  <a:close/>
                  <a:moveTo>
                    <a:pt x="17" y="91"/>
                  </a:moveTo>
                  <a:cubicBezTo>
                    <a:pt x="15" y="90"/>
                    <a:pt x="14" y="84"/>
                    <a:pt x="14" y="80"/>
                  </a:cubicBezTo>
                  <a:cubicBezTo>
                    <a:pt x="16" y="83"/>
                    <a:pt x="19" y="88"/>
                    <a:pt x="17" y="91"/>
                  </a:cubicBezTo>
                  <a:close/>
                  <a:moveTo>
                    <a:pt x="6" y="82"/>
                  </a:moveTo>
                  <a:cubicBezTo>
                    <a:pt x="4" y="74"/>
                    <a:pt x="2" y="66"/>
                    <a:pt x="3" y="58"/>
                  </a:cubicBezTo>
                  <a:cubicBezTo>
                    <a:pt x="4" y="51"/>
                    <a:pt x="5" y="44"/>
                    <a:pt x="7" y="38"/>
                  </a:cubicBezTo>
                  <a:cubicBezTo>
                    <a:pt x="9" y="36"/>
                    <a:pt x="10" y="33"/>
                    <a:pt x="12" y="30"/>
                  </a:cubicBezTo>
                  <a:cubicBezTo>
                    <a:pt x="14" y="34"/>
                    <a:pt x="7" y="37"/>
                    <a:pt x="9" y="41"/>
                  </a:cubicBezTo>
                  <a:cubicBezTo>
                    <a:pt x="7" y="45"/>
                    <a:pt x="5" y="53"/>
                    <a:pt x="5" y="59"/>
                  </a:cubicBezTo>
                  <a:cubicBezTo>
                    <a:pt x="5" y="69"/>
                    <a:pt x="6" y="82"/>
                    <a:pt x="11" y="88"/>
                  </a:cubicBezTo>
                  <a:cubicBezTo>
                    <a:pt x="11" y="92"/>
                    <a:pt x="15" y="99"/>
                    <a:pt x="15" y="102"/>
                  </a:cubicBezTo>
                  <a:cubicBezTo>
                    <a:pt x="12" y="98"/>
                    <a:pt x="9" y="90"/>
                    <a:pt x="6" y="82"/>
                  </a:cubicBezTo>
                  <a:close/>
                  <a:moveTo>
                    <a:pt x="10" y="77"/>
                  </a:moveTo>
                  <a:cubicBezTo>
                    <a:pt x="8" y="74"/>
                    <a:pt x="7" y="69"/>
                    <a:pt x="8" y="66"/>
                  </a:cubicBezTo>
                  <a:cubicBezTo>
                    <a:pt x="9" y="70"/>
                    <a:pt x="9" y="73"/>
                    <a:pt x="10" y="77"/>
                  </a:cubicBezTo>
                  <a:close/>
                  <a:moveTo>
                    <a:pt x="25" y="116"/>
                  </a:moveTo>
                  <a:cubicBezTo>
                    <a:pt x="24" y="114"/>
                    <a:pt x="22" y="114"/>
                    <a:pt x="20" y="113"/>
                  </a:cubicBezTo>
                  <a:cubicBezTo>
                    <a:pt x="19" y="111"/>
                    <a:pt x="17" y="108"/>
                    <a:pt x="17" y="106"/>
                  </a:cubicBezTo>
                  <a:cubicBezTo>
                    <a:pt x="20" y="109"/>
                    <a:pt x="22" y="113"/>
                    <a:pt x="25" y="115"/>
                  </a:cubicBezTo>
                  <a:cubicBezTo>
                    <a:pt x="25" y="115"/>
                    <a:pt x="27" y="115"/>
                    <a:pt x="25" y="116"/>
                  </a:cubicBezTo>
                  <a:close/>
                  <a:moveTo>
                    <a:pt x="19" y="96"/>
                  </a:moveTo>
                  <a:cubicBezTo>
                    <a:pt x="19" y="95"/>
                    <a:pt x="20" y="94"/>
                    <a:pt x="21" y="92"/>
                  </a:cubicBezTo>
                  <a:cubicBezTo>
                    <a:pt x="23" y="97"/>
                    <a:pt x="24" y="102"/>
                    <a:pt x="27" y="107"/>
                  </a:cubicBezTo>
                  <a:cubicBezTo>
                    <a:pt x="23" y="104"/>
                    <a:pt x="21" y="100"/>
                    <a:pt x="19" y="96"/>
                  </a:cubicBezTo>
                  <a:close/>
                  <a:moveTo>
                    <a:pt x="27" y="79"/>
                  </a:moveTo>
                  <a:cubicBezTo>
                    <a:pt x="28" y="80"/>
                    <a:pt x="29" y="82"/>
                    <a:pt x="28" y="83"/>
                  </a:cubicBezTo>
                  <a:cubicBezTo>
                    <a:pt x="26" y="83"/>
                    <a:pt x="26" y="81"/>
                    <a:pt x="27" y="79"/>
                  </a:cubicBezTo>
                  <a:close/>
                  <a:moveTo>
                    <a:pt x="28" y="98"/>
                  </a:moveTo>
                  <a:cubicBezTo>
                    <a:pt x="27" y="96"/>
                    <a:pt x="29" y="93"/>
                    <a:pt x="30" y="92"/>
                  </a:cubicBezTo>
                  <a:cubicBezTo>
                    <a:pt x="31" y="93"/>
                    <a:pt x="29" y="97"/>
                    <a:pt x="28" y="98"/>
                  </a:cubicBezTo>
                  <a:close/>
                  <a:moveTo>
                    <a:pt x="32" y="96"/>
                  </a:moveTo>
                  <a:cubicBezTo>
                    <a:pt x="33" y="96"/>
                    <a:pt x="32" y="99"/>
                    <a:pt x="31" y="99"/>
                  </a:cubicBezTo>
                  <a:cubicBezTo>
                    <a:pt x="31" y="98"/>
                    <a:pt x="32" y="97"/>
                    <a:pt x="32" y="96"/>
                  </a:cubicBezTo>
                  <a:close/>
                  <a:moveTo>
                    <a:pt x="32" y="104"/>
                  </a:moveTo>
                  <a:cubicBezTo>
                    <a:pt x="32" y="102"/>
                    <a:pt x="33" y="101"/>
                    <a:pt x="33" y="100"/>
                  </a:cubicBezTo>
                  <a:cubicBezTo>
                    <a:pt x="34" y="100"/>
                    <a:pt x="33" y="103"/>
                    <a:pt x="32" y="104"/>
                  </a:cubicBezTo>
                  <a:close/>
                  <a:moveTo>
                    <a:pt x="33" y="116"/>
                  </a:moveTo>
                  <a:cubicBezTo>
                    <a:pt x="33" y="114"/>
                    <a:pt x="34" y="114"/>
                    <a:pt x="34" y="113"/>
                  </a:cubicBezTo>
                  <a:cubicBezTo>
                    <a:pt x="35" y="114"/>
                    <a:pt x="36" y="115"/>
                    <a:pt x="37" y="116"/>
                  </a:cubicBezTo>
                  <a:cubicBezTo>
                    <a:pt x="36" y="117"/>
                    <a:pt x="34" y="116"/>
                    <a:pt x="33" y="116"/>
                  </a:cubicBezTo>
                  <a:close/>
                  <a:moveTo>
                    <a:pt x="38" y="111"/>
                  </a:moveTo>
                  <a:cubicBezTo>
                    <a:pt x="36" y="110"/>
                    <a:pt x="36" y="110"/>
                    <a:pt x="35" y="109"/>
                  </a:cubicBezTo>
                  <a:cubicBezTo>
                    <a:pt x="35" y="107"/>
                    <a:pt x="36" y="107"/>
                    <a:pt x="36" y="106"/>
                  </a:cubicBezTo>
                  <a:cubicBezTo>
                    <a:pt x="37" y="107"/>
                    <a:pt x="39" y="109"/>
                    <a:pt x="38" y="111"/>
                  </a:cubicBezTo>
                  <a:close/>
                  <a:moveTo>
                    <a:pt x="39" y="99"/>
                  </a:moveTo>
                  <a:cubicBezTo>
                    <a:pt x="40" y="100"/>
                    <a:pt x="40" y="102"/>
                    <a:pt x="41" y="103"/>
                  </a:cubicBezTo>
                  <a:cubicBezTo>
                    <a:pt x="41" y="105"/>
                    <a:pt x="40" y="105"/>
                    <a:pt x="39" y="107"/>
                  </a:cubicBezTo>
                  <a:cubicBezTo>
                    <a:pt x="36" y="105"/>
                    <a:pt x="38" y="102"/>
                    <a:pt x="39" y="99"/>
                  </a:cubicBezTo>
                  <a:close/>
                  <a:moveTo>
                    <a:pt x="43" y="105"/>
                  </a:moveTo>
                  <a:cubicBezTo>
                    <a:pt x="44" y="106"/>
                    <a:pt x="42" y="109"/>
                    <a:pt x="41" y="110"/>
                  </a:cubicBezTo>
                  <a:cubicBezTo>
                    <a:pt x="41" y="108"/>
                    <a:pt x="42" y="107"/>
                    <a:pt x="43" y="105"/>
                  </a:cubicBezTo>
                  <a:close/>
                  <a:moveTo>
                    <a:pt x="44" y="108"/>
                  </a:moveTo>
                  <a:cubicBezTo>
                    <a:pt x="46" y="108"/>
                    <a:pt x="45" y="111"/>
                    <a:pt x="45" y="113"/>
                  </a:cubicBezTo>
                  <a:cubicBezTo>
                    <a:pt x="44" y="113"/>
                    <a:pt x="43" y="112"/>
                    <a:pt x="42" y="112"/>
                  </a:cubicBezTo>
                  <a:cubicBezTo>
                    <a:pt x="42" y="111"/>
                    <a:pt x="44" y="110"/>
                    <a:pt x="44" y="108"/>
                  </a:cubicBezTo>
                  <a:close/>
                  <a:moveTo>
                    <a:pt x="44" y="121"/>
                  </a:moveTo>
                  <a:cubicBezTo>
                    <a:pt x="44" y="118"/>
                    <a:pt x="46" y="120"/>
                    <a:pt x="47" y="120"/>
                  </a:cubicBezTo>
                  <a:cubicBezTo>
                    <a:pt x="47" y="121"/>
                    <a:pt x="45" y="120"/>
                    <a:pt x="44" y="121"/>
                  </a:cubicBezTo>
                  <a:close/>
                  <a:moveTo>
                    <a:pt x="45" y="117"/>
                  </a:moveTo>
                  <a:cubicBezTo>
                    <a:pt x="47" y="115"/>
                    <a:pt x="49" y="117"/>
                    <a:pt x="51" y="118"/>
                  </a:cubicBezTo>
                  <a:cubicBezTo>
                    <a:pt x="49" y="118"/>
                    <a:pt x="47" y="117"/>
                    <a:pt x="45" y="117"/>
                  </a:cubicBezTo>
                  <a:close/>
                  <a:moveTo>
                    <a:pt x="49" y="108"/>
                  </a:moveTo>
                  <a:cubicBezTo>
                    <a:pt x="49" y="107"/>
                    <a:pt x="50" y="106"/>
                    <a:pt x="50" y="104"/>
                  </a:cubicBezTo>
                  <a:cubicBezTo>
                    <a:pt x="51" y="104"/>
                    <a:pt x="51" y="104"/>
                    <a:pt x="51" y="104"/>
                  </a:cubicBezTo>
                  <a:cubicBezTo>
                    <a:pt x="51" y="106"/>
                    <a:pt x="50" y="108"/>
                    <a:pt x="49" y="108"/>
                  </a:cubicBezTo>
                  <a:close/>
                  <a:moveTo>
                    <a:pt x="52" y="93"/>
                  </a:moveTo>
                  <a:cubicBezTo>
                    <a:pt x="52" y="93"/>
                    <a:pt x="52" y="93"/>
                    <a:pt x="52" y="93"/>
                  </a:cubicBezTo>
                  <a:cubicBezTo>
                    <a:pt x="53" y="94"/>
                    <a:pt x="53" y="95"/>
                    <a:pt x="52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4"/>
                    <a:pt x="52" y="93"/>
                  </a:cubicBezTo>
                  <a:close/>
                  <a:moveTo>
                    <a:pt x="52" y="100"/>
                  </a:moveTo>
                  <a:cubicBezTo>
                    <a:pt x="53" y="100"/>
                    <a:pt x="53" y="100"/>
                    <a:pt x="53" y="100"/>
                  </a:cubicBezTo>
                  <a:cubicBezTo>
                    <a:pt x="54" y="101"/>
                    <a:pt x="53" y="101"/>
                    <a:pt x="53" y="102"/>
                  </a:cubicBezTo>
                  <a:cubicBezTo>
                    <a:pt x="52" y="103"/>
                    <a:pt x="52" y="101"/>
                    <a:pt x="52" y="100"/>
                  </a:cubicBezTo>
                  <a:close/>
                  <a:moveTo>
                    <a:pt x="54" y="108"/>
                  </a:moveTo>
                  <a:cubicBezTo>
                    <a:pt x="54" y="109"/>
                    <a:pt x="53" y="110"/>
                    <a:pt x="53" y="110"/>
                  </a:cubicBezTo>
                  <a:cubicBezTo>
                    <a:pt x="52" y="110"/>
                    <a:pt x="53" y="108"/>
                    <a:pt x="54" y="108"/>
                  </a:cubicBezTo>
                  <a:close/>
                  <a:moveTo>
                    <a:pt x="57" y="115"/>
                  </a:moveTo>
                  <a:cubicBezTo>
                    <a:pt x="55" y="116"/>
                    <a:pt x="54" y="115"/>
                    <a:pt x="53" y="114"/>
                  </a:cubicBezTo>
                  <a:cubicBezTo>
                    <a:pt x="54" y="110"/>
                    <a:pt x="56" y="113"/>
                    <a:pt x="57" y="115"/>
                  </a:cubicBezTo>
                  <a:close/>
                  <a:moveTo>
                    <a:pt x="64" y="119"/>
                  </a:moveTo>
                  <a:cubicBezTo>
                    <a:pt x="61" y="120"/>
                    <a:pt x="58" y="120"/>
                    <a:pt x="55" y="119"/>
                  </a:cubicBezTo>
                  <a:cubicBezTo>
                    <a:pt x="57" y="118"/>
                    <a:pt x="61" y="119"/>
                    <a:pt x="63" y="118"/>
                  </a:cubicBezTo>
                  <a:cubicBezTo>
                    <a:pt x="64" y="118"/>
                    <a:pt x="64" y="118"/>
                    <a:pt x="64" y="119"/>
                  </a:cubicBezTo>
                  <a:close/>
                  <a:moveTo>
                    <a:pt x="65" y="102"/>
                  </a:moveTo>
                  <a:cubicBezTo>
                    <a:pt x="65" y="103"/>
                    <a:pt x="65" y="103"/>
                    <a:pt x="66" y="103"/>
                  </a:cubicBezTo>
                  <a:cubicBezTo>
                    <a:pt x="65" y="104"/>
                    <a:pt x="65" y="104"/>
                    <a:pt x="65" y="105"/>
                  </a:cubicBezTo>
                  <a:cubicBezTo>
                    <a:pt x="64" y="105"/>
                    <a:pt x="64" y="103"/>
                    <a:pt x="65" y="102"/>
                  </a:cubicBezTo>
                  <a:close/>
                  <a:moveTo>
                    <a:pt x="67" y="105"/>
                  </a:moveTo>
                  <a:cubicBezTo>
                    <a:pt x="67" y="106"/>
                    <a:pt x="68" y="106"/>
                    <a:pt x="68" y="106"/>
                  </a:cubicBezTo>
                  <a:cubicBezTo>
                    <a:pt x="67" y="108"/>
                    <a:pt x="66" y="109"/>
                    <a:pt x="65" y="111"/>
                  </a:cubicBezTo>
                  <a:cubicBezTo>
                    <a:pt x="64" y="109"/>
                    <a:pt x="67" y="108"/>
                    <a:pt x="67" y="105"/>
                  </a:cubicBezTo>
                  <a:close/>
                  <a:moveTo>
                    <a:pt x="70" y="112"/>
                  </a:moveTo>
                  <a:cubicBezTo>
                    <a:pt x="69" y="113"/>
                    <a:pt x="68" y="114"/>
                    <a:pt x="66" y="115"/>
                  </a:cubicBezTo>
                  <a:cubicBezTo>
                    <a:pt x="67" y="111"/>
                    <a:pt x="71" y="108"/>
                    <a:pt x="72" y="104"/>
                  </a:cubicBezTo>
                  <a:cubicBezTo>
                    <a:pt x="72" y="104"/>
                    <a:pt x="73" y="104"/>
                    <a:pt x="73" y="104"/>
                  </a:cubicBezTo>
                  <a:cubicBezTo>
                    <a:pt x="72" y="106"/>
                    <a:pt x="70" y="108"/>
                    <a:pt x="69" y="110"/>
                  </a:cubicBezTo>
                  <a:cubicBezTo>
                    <a:pt x="69" y="111"/>
                    <a:pt x="70" y="112"/>
                    <a:pt x="70" y="112"/>
                  </a:cubicBezTo>
                  <a:close/>
                  <a:moveTo>
                    <a:pt x="75" y="100"/>
                  </a:moveTo>
                  <a:cubicBezTo>
                    <a:pt x="72" y="99"/>
                    <a:pt x="76" y="98"/>
                    <a:pt x="75" y="96"/>
                  </a:cubicBezTo>
                  <a:cubicBezTo>
                    <a:pt x="76" y="95"/>
                    <a:pt x="76" y="97"/>
                    <a:pt x="77" y="97"/>
                  </a:cubicBezTo>
                  <a:cubicBezTo>
                    <a:pt x="76" y="98"/>
                    <a:pt x="76" y="99"/>
                    <a:pt x="75" y="100"/>
                  </a:cubicBezTo>
                  <a:close/>
                  <a:moveTo>
                    <a:pt x="81" y="97"/>
                  </a:moveTo>
                  <a:cubicBezTo>
                    <a:pt x="81" y="100"/>
                    <a:pt x="79" y="104"/>
                    <a:pt x="76" y="104"/>
                  </a:cubicBezTo>
                  <a:cubicBezTo>
                    <a:pt x="77" y="100"/>
                    <a:pt x="80" y="98"/>
                    <a:pt x="81" y="94"/>
                  </a:cubicBezTo>
                  <a:cubicBezTo>
                    <a:pt x="83" y="94"/>
                    <a:pt x="81" y="96"/>
                    <a:pt x="81" y="97"/>
                  </a:cubicBezTo>
                  <a:close/>
                  <a:moveTo>
                    <a:pt x="81" y="89"/>
                  </a:moveTo>
                  <a:cubicBezTo>
                    <a:pt x="80" y="90"/>
                    <a:pt x="80" y="93"/>
                    <a:pt x="79" y="94"/>
                  </a:cubicBezTo>
                  <a:cubicBezTo>
                    <a:pt x="78" y="94"/>
                    <a:pt x="78" y="92"/>
                    <a:pt x="77" y="92"/>
                  </a:cubicBezTo>
                  <a:cubicBezTo>
                    <a:pt x="78" y="91"/>
                    <a:pt x="77" y="90"/>
                    <a:pt x="78" y="89"/>
                  </a:cubicBezTo>
                  <a:cubicBezTo>
                    <a:pt x="79" y="89"/>
                    <a:pt x="79" y="89"/>
                    <a:pt x="80" y="89"/>
                  </a:cubicBezTo>
                  <a:cubicBezTo>
                    <a:pt x="79" y="87"/>
                    <a:pt x="80" y="85"/>
                    <a:pt x="81" y="84"/>
                  </a:cubicBezTo>
                  <a:cubicBezTo>
                    <a:pt x="82" y="84"/>
                    <a:pt x="82" y="84"/>
                    <a:pt x="82" y="84"/>
                  </a:cubicBezTo>
                  <a:cubicBezTo>
                    <a:pt x="82" y="86"/>
                    <a:pt x="81" y="88"/>
                    <a:pt x="81" y="89"/>
                  </a:cubicBezTo>
                  <a:close/>
                  <a:moveTo>
                    <a:pt x="85" y="80"/>
                  </a:moveTo>
                  <a:cubicBezTo>
                    <a:pt x="82" y="79"/>
                    <a:pt x="82" y="75"/>
                    <a:pt x="83" y="73"/>
                  </a:cubicBezTo>
                  <a:cubicBezTo>
                    <a:pt x="83" y="73"/>
                    <a:pt x="84" y="74"/>
                    <a:pt x="85" y="74"/>
                  </a:cubicBezTo>
                  <a:cubicBezTo>
                    <a:pt x="85" y="76"/>
                    <a:pt x="85" y="78"/>
                    <a:pt x="85" y="80"/>
                  </a:cubicBezTo>
                  <a:close/>
                  <a:moveTo>
                    <a:pt x="85" y="70"/>
                  </a:moveTo>
                  <a:cubicBezTo>
                    <a:pt x="84" y="68"/>
                    <a:pt x="82" y="66"/>
                    <a:pt x="82" y="63"/>
                  </a:cubicBezTo>
                  <a:cubicBezTo>
                    <a:pt x="81" y="63"/>
                    <a:pt x="81" y="64"/>
                    <a:pt x="80" y="64"/>
                  </a:cubicBezTo>
                  <a:cubicBezTo>
                    <a:pt x="80" y="63"/>
                    <a:pt x="79" y="63"/>
                    <a:pt x="80" y="62"/>
                  </a:cubicBezTo>
                  <a:cubicBezTo>
                    <a:pt x="80" y="63"/>
                    <a:pt x="81" y="63"/>
                    <a:pt x="81" y="62"/>
                  </a:cubicBezTo>
                  <a:cubicBezTo>
                    <a:pt x="81" y="61"/>
                    <a:pt x="80" y="60"/>
                    <a:pt x="81" y="59"/>
                  </a:cubicBezTo>
                  <a:cubicBezTo>
                    <a:pt x="83" y="61"/>
                    <a:pt x="82" y="65"/>
                    <a:pt x="85" y="66"/>
                  </a:cubicBezTo>
                  <a:cubicBezTo>
                    <a:pt x="86" y="68"/>
                    <a:pt x="85" y="68"/>
                    <a:pt x="85" y="70"/>
                  </a:cubicBezTo>
                  <a:close/>
                  <a:moveTo>
                    <a:pt x="87" y="57"/>
                  </a:moveTo>
                  <a:cubicBezTo>
                    <a:pt x="88" y="58"/>
                    <a:pt x="88" y="59"/>
                    <a:pt x="88" y="60"/>
                  </a:cubicBezTo>
                  <a:cubicBezTo>
                    <a:pt x="87" y="60"/>
                    <a:pt x="88" y="58"/>
                    <a:pt x="87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E5C54BA-348D-4DDC-8085-D712ED2B24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7950" y="3190876"/>
              <a:ext cx="803275" cy="1595438"/>
            </a:xfrm>
            <a:custGeom>
              <a:avLst/>
              <a:gdLst>
                <a:gd name="T0" fmla="*/ 153 w 225"/>
                <a:gd name="T1" fmla="*/ 52 h 449"/>
                <a:gd name="T2" fmla="*/ 135 w 225"/>
                <a:gd name="T3" fmla="*/ 63 h 449"/>
                <a:gd name="T4" fmla="*/ 39 w 225"/>
                <a:gd name="T5" fmla="*/ 36 h 449"/>
                <a:gd name="T6" fmla="*/ 4 w 225"/>
                <a:gd name="T7" fmla="*/ 438 h 449"/>
                <a:gd name="T8" fmla="*/ 82 w 225"/>
                <a:gd name="T9" fmla="*/ 312 h 449"/>
                <a:gd name="T10" fmla="*/ 100 w 225"/>
                <a:gd name="T11" fmla="*/ 312 h 449"/>
                <a:gd name="T12" fmla="*/ 163 w 225"/>
                <a:gd name="T13" fmla="*/ 79 h 449"/>
                <a:gd name="T14" fmla="*/ 15 w 225"/>
                <a:gd name="T15" fmla="*/ 422 h 449"/>
                <a:gd name="T16" fmla="*/ 113 w 225"/>
                <a:gd name="T17" fmla="*/ 82 h 449"/>
                <a:gd name="T18" fmla="*/ 73 w 225"/>
                <a:gd name="T19" fmla="*/ 151 h 449"/>
                <a:gd name="T20" fmla="*/ 55 w 225"/>
                <a:gd name="T21" fmla="*/ 194 h 449"/>
                <a:gd name="T22" fmla="*/ 48 w 225"/>
                <a:gd name="T23" fmla="*/ 44 h 449"/>
                <a:gd name="T24" fmla="*/ 95 w 225"/>
                <a:gd name="T25" fmla="*/ 58 h 449"/>
                <a:gd name="T26" fmla="*/ 97 w 225"/>
                <a:gd name="T27" fmla="*/ 208 h 449"/>
                <a:gd name="T28" fmla="*/ 93 w 225"/>
                <a:gd name="T29" fmla="*/ 295 h 449"/>
                <a:gd name="T30" fmla="*/ 89 w 225"/>
                <a:gd name="T31" fmla="*/ 227 h 449"/>
                <a:gd name="T32" fmla="*/ 89 w 225"/>
                <a:gd name="T33" fmla="*/ 185 h 449"/>
                <a:gd name="T34" fmla="*/ 62 w 225"/>
                <a:gd name="T35" fmla="*/ 127 h 449"/>
                <a:gd name="T36" fmla="*/ 78 w 225"/>
                <a:gd name="T37" fmla="*/ 51 h 449"/>
                <a:gd name="T38" fmla="*/ 89 w 225"/>
                <a:gd name="T39" fmla="*/ 163 h 449"/>
                <a:gd name="T40" fmla="*/ 95 w 225"/>
                <a:gd name="T41" fmla="*/ 146 h 449"/>
                <a:gd name="T42" fmla="*/ 78 w 225"/>
                <a:gd name="T43" fmla="*/ 155 h 449"/>
                <a:gd name="T44" fmla="*/ 80 w 225"/>
                <a:gd name="T45" fmla="*/ 126 h 449"/>
                <a:gd name="T46" fmla="*/ 88 w 225"/>
                <a:gd name="T47" fmla="*/ 123 h 449"/>
                <a:gd name="T48" fmla="*/ 80 w 225"/>
                <a:gd name="T49" fmla="*/ 95 h 449"/>
                <a:gd name="T50" fmla="*/ 73 w 225"/>
                <a:gd name="T51" fmla="*/ 106 h 449"/>
                <a:gd name="T52" fmla="*/ 69 w 225"/>
                <a:gd name="T53" fmla="*/ 84 h 449"/>
                <a:gd name="T54" fmla="*/ 76 w 225"/>
                <a:gd name="T55" fmla="*/ 203 h 449"/>
                <a:gd name="T56" fmla="*/ 84 w 225"/>
                <a:gd name="T57" fmla="*/ 187 h 449"/>
                <a:gd name="T58" fmla="*/ 98 w 225"/>
                <a:gd name="T59" fmla="*/ 123 h 449"/>
                <a:gd name="T60" fmla="*/ 92 w 225"/>
                <a:gd name="T61" fmla="*/ 59 h 449"/>
                <a:gd name="T62" fmla="*/ 83 w 225"/>
                <a:gd name="T63" fmla="*/ 95 h 449"/>
                <a:gd name="T64" fmla="*/ 66 w 225"/>
                <a:gd name="T65" fmla="*/ 29 h 449"/>
                <a:gd name="T66" fmla="*/ 57 w 225"/>
                <a:gd name="T67" fmla="*/ 96 h 449"/>
                <a:gd name="T68" fmla="*/ 60 w 225"/>
                <a:gd name="T69" fmla="*/ 77 h 449"/>
                <a:gd name="T70" fmla="*/ 59 w 225"/>
                <a:gd name="T71" fmla="*/ 57 h 449"/>
                <a:gd name="T72" fmla="*/ 52 w 225"/>
                <a:gd name="T73" fmla="*/ 151 h 449"/>
                <a:gd name="T74" fmla="*/ 60 w 225"/>
                <a:gd name="T75" fmla="*/ 152 h 449"/>
                <a:gd name="T76" fmla="*/ 67 w 225"/>
                <a:gd name="T77" fmla="*/ 215 h 449"/>
                <a:gd name="T78" fmla="*/ 84 w 225"/>
                <a:gd name="T79" fmla="*/ 202 h 449"/>
                <a:gd name="T80" fmla="*/ 93 w 225"/>
                <a:gd name="T81" fmla="*/ 429 h 449"/>
                <a:gd name="T82" fmla="*/ 95 w 225"/>
                <a:gd name="T83" fmla="*/ 385 h 449"/>
                <a:gd name="T84" fmla="*/ 104 w 225"/>
                <a:gd name="T85" fmla="*/ 57 h 449"/>
                <a:gd name="T86" fmla="*/ 100 w 225"/>
                <a:gd name="T87" fmla="*/ 35 h 449"/>
                <a:gd name="T88" fmla="*/ 88 w 225"/>
                <a:gd name="T89" fmla="*/ 21 h 449"/>
                <a:gd name="T90" fmla="*/ 49 w 225"/>
                <a:gd name="T91" fmla="*/ 27 h 449"/>
                <a:gd name="T92" fmla="*/ 49 w 225"/>
                <a:gd name="T93" fmla="*/ 150 h 449"/>
                <a:gd name="T94" fmla="*/ 55 w 225"/>
                <a:gd name="T95" fmla="*/ 256 h 449"/>
                <a:gd name="T96" fmla="*/ 47 w 225"/>
                <a:gd name="T97" fmla="*/ 330 h 449"/>
                <a:gd name="T98" fmla="*/ 46 w 225"/>
                <a:gd name="T99" fmla="*/ 280 h 449"/>
                <a:gd name="T100" fmla="*/ 37 w 225"/>
                <a:gd name="T101" fmla="*/ 358 h 449"/>
                <a:gd name="T102" fmla="*/ 34 w 225"/>
                <a:gd name="T103" fmla="*/ 376 h 449"/>
                <a:gd name="T104" fmla="*/ 33 w 225"/>
                <a:gd name="T105" fmla="*/ 429 h 449"/>
                <a:gd name="T106" fmla="*/ 39 w 225"/>
                <a:gd name="T107" fmla="*/ 425 h 449"/>
                <a:gd name="T108" fmla="*/ 56 w 225"/>
                <a:gd name="T109" fmla="*/ 309 h 449"/>
                <a:gd name="T110" fmla="*/ 64 w 225"/>
                <a:gd name="T111" fmla="*/ 162 h 449"/>
                <a:gd name="T112" fmla="*/ 77 w 225"/>
                <a:gd name="T113" fmla="*/ 223 h 449"/>
                <a:gd name="T114" fmla="*/ 88 w 225"/>
                <a:gd name="T115" fmla="*/ 430 h 449"/>
                <a:gd name="T116" fmla="*/ 110 w 225"/>
                <a:gd name="T117" fmla="*/ 431 h 449"/>
                <a:gd name="T118" fmla="*/ 110 w 225"/>
                <a:gd name="T119" fmla="*/ 440 h 449"/>
                <a:gd name="T120" fmla="*/ 100 w 225"/>
                <a:gd name="T121" fmla="*/ 189 h 449"/>
                <a:gd name="T122" fmla="*/ 109 w 225"/>
                <a:gd name="T123" fmla="*/ 71 h 449"/>
                <a:gd name="T124" fmla="*/ 158 w 225"/>
                <a:gd name="T125" fmla="*/ 76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5" h="449">
                  <a:moveTo>
                    <a:pt x="220" y="25"/>
                  </a:moveTo>
                  <a:cubicBezTo>
                    <a:pt x="221" y="24"/>
                    <a:pt x="223" y="23"/>
                    <a:pt x="223" y="22"/>
                  </a:cubicBezTo>
                  <a:cubicBezTo>
                    <a:pt x="224" y="21"/>
                    <a:pt x="224" y="20"/>
                    <a:pt x="225" y="19"/>
                  </a:cubicBezTo>
                  <a:cubicBezTo>
                    <a:pt x="224" y="19"/>
                    <a:pt x="224" y="19"/>
                    <a:pt x="223" y="19"/>
                  </a:cubicBezTo>
                  <a:cubicBezTo>
                    <a:pt x="221" y="22"/>
                    <a:pt x="219" y="25"/>
                    <a:pt x="216" y="27"/>
                  </a:cubicBezTo>
                  <a:cubicBezTo>
                    <a:pt x="214" y="25"/>
                    <a:pt x="212" y="21"/>
                    <a:pt x="209" y="24"/>
                  </a:cubicBezTo>
                  <a:cubicBezTo>
                    <a:pt x="210" y="28"/>
                    <a:pt x="212" y="31"/>
                    <a:pt x="213" y="34"/>
                  </a:cubicBezTo>
                  <a:cubicBezTo>
                    <a:pt x="211" y="36"/>
                    <a:pt x="210" y="39"/>
                    <a:pt x="207" y="41"/>
                  </a:cubicBezTo>
                  <a:cubicBezTo>
                    <a:pt x="204" y="50"/>
                    <a:pt x="196" y="56"/>
                    <a:pt x="191" y="64"/>
                  </a:cubicBezTo>
                  <a:cubicBezTo>
                    <a:pt x="189" y="65"/>
                    <a:pt x="187" y="67"/>
                    <a:pt x="185" y="69"/>
                  </a:cubicBezTo>
                  <a:cubicBezTo>
                    <a:pt x="183" y="71"/>
                    <a:pt x="181" y="73"/>
                    <a:pt x="179" y="75"/>
                  </a:cubicBezTo>
                  <a:cubicBezTo>
                    <a:pt x="176" y="78"/>
                    <a:pt x="171" y="83"/>
                    <a:pt x="174" y="87"/>
                  </a:cubicBezTo>
                  <a:cubicBezTo>
                    <a:pt x="186" y="74"/>
                    <a:pt x="199" y="59"/>
                    <a:pt x="211" y="48"/>
                  </a:cubicBezTo>
                  <a:cubicBezTo>
                    <a:pt x="201" y="64"/>
                    <a:pt x="190" y="79"/>
                    <a:pt x="177" y="92"/>
                  </a:cubicBezTo>
                  <a:cubicBezTo>
                    <a:pt x="175" y="91"/>
                    <a:pt x="172" y="90"/>
                    <a:pt x="173" y="87"/>
                  </a:cubicBezTo>
                  <a:cubicBezTo>
                    <a:pt x="170" y="84"/>
                    <a:pt x="167" y="81"/>
                    <a:pt x="165" y="78"/>
                  </a:cubicBezTo>
                  <a:cubicBezTo>
                    <a:pt x="167" y="77"/>
                    <a:pt x="169" y="76"/>
                    <a:pt x="171" y="75"/>
                  </a:cubicBezTo>
                  <a:cubicBezTo>
                    <a:pt x="171" y="73"/>
                    <a:pt x="172" y="74"/>
                    <a:pt x="172" y="73"/>
                  </a:cubicBezTo>
                  <a:cubicBezTo>
                    <a:pt x="172" y="71"/>
                    <a:pt x="170" y="71"/>
                    <a:pt x="170" y="69"/>
                  </a:cubicBezTo>
                  <a:cubicBezTo>
                    <a:pt x="172" y="63"/>
                    <a:pt x="175" y="57"/>
                    <a:pt x="178" y="52"/>
                  </a:cubicBezTo>
                  <a:cubicBezTo>
                    <a:pt x="180" y="50"/>
                    <a:pt x="181" y="49"/>
                    <a:pt x="183" y="48"/>
                  </a:cubicBezTo>
                  <a:cubicBezTo>
                    <a:pt x="184" y="46"/>
                    <a:pt x="181" y="46"/>
                    <a:pt x="182" y="44"/>
                  </a:cubicBezTo>
                  <a:cubicBezTo>
                    <a:pt x="184" y="41"/>
                    <a:pt x="185" y="38"/>
                    <a:pt x="186" y="34"/>
                  </a:cubicBezTo>
                  <a:cubicBezTo>
                    <a:pt x="181" y="33"/>
                    <a:pt x="178" y="37"/>
                    <a:pt x="175" y="39"/>
                  </a:cubicBezTo>
                  <a:cubicBezTo>
                    <a:pt x="173" y="38"/>
                    <a:pt x="171" y="40"/>
                    <a:pt x="169" y="40"/>
                  </a:cubicBezTo>
                  <a:cubicBezTo>
                    <a:pt x="168" y="41"/>
                    <a:pt x="169" y="42"/>
                    <a:pt x="169" y="43"/>
                  </a:cubicBezTo>
                  <a:cubicBezTo>
                    <a:pt x="165" y="49"/>
                    <a:pt x="162" y="55"/>
                    <a:pt x="157" y="59"/>
                  </a:cubicBezTo>
                  <a:cubicBezTo>
                    <a:pt x="155" y="56"/>
                    <a:pt x="149" y="54"/>
                    <a:pt x="148" y="51"/>
                  </a:cubicBezTo>
                  <a:cubicBezTo>
                    <a:pt x="150" y="50"/>
                    <a:pt x="151" y="53"/>
                    <a:pt x="153" y="52"/>
                  </a:cubicBezTo>
                  <a:cubicBezTo>
                    <a:pt x="151" y="48"/>
                    <a:pt x="147" y="51"/>
                    <a:pt x="145" y="49"/>
                  </a:cubicBezTo>
                  <a:cubicBezTo>
                    <a:pt x="147" y="47"/>
                    <a:pt x="148" y="46"/>
                    <a:pt x="148" y="43"/>
                  </a:cubicBezTo>
                  <a:cubicBezTo>
                    <a:pt x="151" y="41"/>
                    <a:pt x="152" y="38"/>
                    <a:pt x="155" y="37"/>
                  </a:cubicBezTo>
                  <a:cubicBezTo>
                    <a:pt x="155" y="40"/>
                    <a:pt x="157" y="42"/>
                    <a:pt x="159" y="45"/>
                  </a:cubicBezTo>
                  <a:cubicBezTo>
                    <a:pt x="158" y="47"/>
                    <a:pt x="158" y="48"/>
                    <a:pt x="160" y="48"/>
                  </a:cubicBezTo>
                  <a:cubicBezTo>
                    <a:pt x="162" y="48"/>
                    <a:pt x="161" y="48"/>
                    <a:pt x="163" y="48"/>
                  </a:cubicBezTo>
                  <a:cubicBezTo>
                    <a:pt x="163" y="44"/>
                    <a:pt x="159" y="38"/>
                    <a:pt x="159" y="32"/>
                  </a:cubicBezTo>
                  <a:cubicBezTo>
                    <a:pt x="165" y="25"/>
                    <a:pt x="174" y="18"/>
                    <a:pt x="180" y="11"/>
                  </a:cubicBezTo>
                  <a:cubicBezTo>
                    <a:pt x="181" y="10"/>
                    <a:pt x="181" y="8"/>
                    <a:pt x="183" y="8"/>
                  </a:cubicBezTo>
                  <a:cubicBezTo>
                    <a:pt x="187" y="10"/>
                    <a:pt x="192" y="12"/>
                    <a:pt x="196" y="15"/>
                  </a:cubicBezTo>
                  <a:cubicBezTo>
                    <a:pt x="194" y="19"/>
                    <a:pt x="192" y="21"/>
                    <a:pt x="191" y="26"/>
                  </a:cubicBezTo>
                  <a:cubicBezTo>
                    <a:pt x="190" y="28"/>
                    <a:pt x="187" y="31"/>
                    <a:pt x="188" y="34"/>
                  </a:cubicBezTo>
                  <a:cubicBezTo>
                    <a:pt x="196" y="32"/>
                    <a:pt x="202" y="26"/>
                    <a:pt x="210" y="22"/>
                  </a:cubicBezTo>
                  <a:cubicBezTo>
                    <a:pt x="212" y="16"/>
                    <a:pt x="220" y="18"/>
                    <a:pt x="222" y="12"/>
                  </a:cubicBezTo>
                  <a:cubicBezTo>
                    <a:pt x="222" y="11"/>
                    <a:pt x="220" y="11"/>
                    <a:pt x="218" y="11"/>
                  </a:cubicBezTo>
                  <a:cubicBezTo>
                    <a:pt x="218" y="8"/>
                    <a:pt x="214" y="9"/>
                    <a:pt x="212" y="8"/>
                  </a:cubicBezTo>
                  <a:cubicBezTo>
                    <a:pt x="213" y="7"/>
                    <a:pt x="217" y="5"/>
                    <a:pt x="215" y="3"/>
                  </a:cubicBezTo>
                  <a:cubicBezTo>
                    <a:pt x="214" y="3"/>
                    <a:pt x="211" y="5"/>
                    <a:pt x="209" y="6"/>
                  </a:cubicBezTo>
                  <a:cubicBezTo>
                    <a:pt x="206" y="4"/>
                    <a:pt x="205" y="0"/>
                    <a:pt x="200" y="1"/>
                  </a:cubicBezTo>
                  <a:cubicBezTo>
                    <a:pt x="199" y="5"/>
                    <a:pt x="200" y="10"/>
                    <a:pt x="197" y="13"/>
                  </a:cubicBezTo>
                  <a:cubicBezTo>
                    <a:pt x="192" y="11"/>
                    <a:pt x="187" y="1"/>
                    <a:pt x="181" y="3"/>
                  </a:cubicBezTo>
                  <a:cubicBezTo>
                    <a:pt x="181" y="8"/>
                    <a:pt x="177" y="10"/>
                    <a:pt x="175" y="13"/>
                  </a:cubicBezTo>
                  <a:cubicBezTo>
                    <a:pt x="169" y="19"/>
                    <a:pt x="164" y="25"/>
                    <a:pt x="158" y="29"/>
                  </a:cubicBezTo>
                  <a:cubicBezTo>
                    <a:pt x="157" y="26"/>
                    <a:pt x="157" y="18"/>
                    <a:pt x="151" y="18"/>
                  </a:cubicBezTo>
                  <a:cubicBezTo>
                    <a:pt x="151" y="21"/>
                    <a:pt x="153" y="22"/>
                    <a:pt x="152" y="25"/>
                  </a:cubicBezTo>
                  <a:cubicBezTo>
                    <a:pt x="153" y="28"/>
                    <a:pt x="153" y="30"/>
                    <a:pt x="153" y="33"/>
                  </a:cubicBezTo>
                  <a:cubicBezTo>
                    <a:pt x="152" y="33"/>
                    <a:pt x="152" y="33"/>
                    <a:pt x="151" y="34"/>
                  </a:cubicBezTo>
                  <a:cubicBezTo>
                    <a:pt x="146" y="42"/>
                    <a:pt x="137" y="46"/>
                    <a:pt x="133" y="55"/>
                  </a:cubicBezTo>
                  <a:cubicBezTo>
                    <a:pt x="136" y="57"/>
                    <a:pt x="134" y="61"/>
                    <a:pt x="135" y="63"/>
                  </a:cubicBezTo>
                  <a:cubicBezTo>
                    <a:pt x="139" y="64"/>
                    <a:pt x="140" y="62"/>
                    <a:pt x="142" y="61"/>
                  </a:cubicBezTo>
                  <a:cubicBezTo>
                    <a:pt x="145" y="60"/>
                    <a:pt x="148" y="62"/>
                    <a:pt x="148" y="59"/>
                  </a:cubicBezTo>
                  <a:cubicBezTo>
                    <a:pt x="145" y="58"/>
                    <a:pt x="142" y="62"/>
                    <a:pt x="138" y="62"/>
                  </a:cubicBezTo>
                  <a:cubicBezTo>
                    <a:pt x="139" y="57"/>
                    <a:pt x="135" y="56"/>
                    <a:pt x="138" y="53"/>
                  </a:cubicBezTo>
                  <a:cubicBezTo>
                    <a:pt x="139" y="52"/>
                    <a:pt x="138" y="54"/>
                    <a:pt x="140" y="54"/>
                  </a:cubicBezTo>
                  <a:cubicBezTo>
                    <a:pt x="141" y="53"/>
                    <a:pt x="141" y="52"/>
                    <a:pt x="143" y="51"/>
                  </a:cubicBezTo>
                  <a:cubicBezTo>
                    <a:pt x="146" y="54"/>
                    <a:pt x="151" y="56"/>
                    <a:pt x="152" y="60"/>
                  </a:cubicBezTo>
                  <a:cubicBezTo>
                    <a:pt x="149" y="61"/>
                    <a:pt x="149" y="63"/>
                    <a:pt x="147" y="64"/>
                  </a:cubicBezTo>
                  <a:cubicBezTo>
                    <a:pt x="146" y="64"/>
                    <a:pt x="146" y="64"/>
                    <a:pt x="145" y="64"/>
                  </a:cubicBezTo>
                  <a:cubicBezTo>
                    <a:pt x="137" y="69"/>
                    <a:pt x="131" y="77"/>
                    <a:pt x="122" y="81"/>
                  </a:cubicBezTo>
                  <a:cubicBezTo>
                    <a:pt x="123" y="79"/>
                    <a:pt x="125" y="79"/>
                    <a:pt x="125" y="77"/>
                  </a:cubicBezTo>
                  <a:cubicBezTo>
                    <a:pt x="125" y="76"/>
                    <a:pt x="123" y="78"/>
                    <a:pt x="123" y="77"/>
                  </a:cubicBezTo>
                  <a:cubicBezTo>
                    <a:pt x="122" y="75"/>
                    <a:pt x="123" y="75"/>
                    <a:pt x="122" y="73"/>
                  </a:cubicBezTo>
                  <a:cubicBezTo>
                    <a:pt x="122" y="73"/>
                    <a:pt x="121" y="73"/>
                    <a:pt x="120" y="73"/>
                  </a:cubicBezTo>
                  <a:cubicBezTo>
                    <a:pt x="119" y="74"/>
                    <a:pt x="119" y="77"/>
                    <a:pt x="119" y="78"/>
                  </a:cubicBezTo>
                  <a:cubicBezTo>
                    <a:pt x="117" y="77"/>
                    <a:pt x="117" y="75"/>
                    <a:pt x="116" y="74"/>
                  </a:cubicBezTo>
                  <a:cubicBezTo>
                    <a:pt x="117" y="60"/>
                    <a:pt x="117" y="46"/>
                    <a:pt x="113" y="33"/>
                  </a:cubicBezTo>
                  <a:cubicBezTo>
                    <a:pt x="114" y="30"/>
                    <a:pt x="112" y="28"/>
                    <a:pt x="112" y="24"/>
                  </a:cubicBezTo>
                  <a:cubicBezTo>
                    <a:pt x="111" y="24"/>
                    <a:pt x="111" y="25"/>
                    <a:pt x="109" y="24"/>
                  </a:cubicBezTo>
                  <a:cubicBezTo>
                    <a:pt x="109" y="25"/>
                    <a:pt x="109" y="26"/>
                    <a:pt x="109" y="27"/>
                  </a:cubicBezTo>
                  <a:cubicBezTo>
                    <a:pt x="104" y="25"/>
                    <a:pt x="101" y="18"/>
                    <a:pt x="94" y="21"/>
                  </a:cubicBezTo>
                  <a:cubicBezTo>
                    <a:pt x="94" y="20"/>
                    <a:pt x="96" y="20"/>
                    <a:pt x="95" y="18"/>
                  </a:cubicBezTo>
                  <a:cubicBezTo>
                    <a:pt x="90" y="15"/>
                    <a:pt x="83" y="22"/>
                    <a:pt x="78" y="20"/>
                  </a:cubicBezTo>
                  <a:cubicBezTo>
                    <a:pt x="79" y="19"/>
                    <a:pt x="81" y="20"/>
                    <a:pt x="81" y="18"/>
                  </a:cubicBezTo>
                  <a:cubicBezTo>
                    <a:pt x="76" y="18"/>
                    <a:pt x="70" y="19"/>
                    <a:pt x="67" y="15"/>
                  </a:cubicBezTo>
                  <a:cubicBezTo>
                    <a:pt x="68" y="14"/>
                    <a:pt x="67" y="14"/>
                    <a:pt x="67" y="13"/>
                  </a:cubicBezTo>
                  <a:cubicBezTo>
                    <a:pt x="57" y="14"/>
                    <a:pt x="51" y="19"/>
                    <a:pt x="43" y="23"/>
                  </a:cubicBezTo>
                  <a:cubicBezTo>
                    <a:pt x="42" y="26"/>
                    <a:pt x="42" y="29"/>
                    <a:pt x="43" y="33"/>
                  </a:cubicBezTo>
                  <a:cubicBezTo>
                    <a:pt x="42" y="34"/>
                    <a:pt x="40" y="35"/>
                    <a:pt x="39" y="36"/>
                  </a:cubicBezTo>
                  <a:cubicBezTo>
                    <a:pt x="38" y="39"/>
                    <a:pt x="40" y="41"/>
                    <a:pt x="40" y="44"/>
                  </a:cubicBezTo>
                  <a:cubicBezTo>
                    <a:pt x="40" y="49"/>
                    <a:pt x="35" y="53"/>
                    <a:pt x="40" y="54"/>
                  </a:cubicBezTo>
                  <a:cubicBezTo>
                    <a:pt x="39" y="61"/>
                    <a:pt x="41" y="70"/>
                    <a:pt x="40" y="77"/>
                  </a:cubicBezTo>
                  <a:cubicBezTo>
                    <a:pt x="39" y="72"/>
                    <a:pt x="40" y="65"/>
                    <a:pt x="38" y="60"/>
                  </a:cubicBezTo>
                  <a:cubicBezTo>
                    <a:pt x="36" y="60"/>
                    <a:pt x="36" y="63"/>
                    <a:pt x="36" y="65"/>
                  </a:cubicBezTo>
                  <a:cubicBezTo>
                    <a:pt x="37" y="75"/>
                    <a:pt x="40" y="84"/>
                    <a:pt x="41" y="93"/>
                  </a:cubicBezTo>
                  <a:cubicBezTo>
                    <a:pt x="40" y="94"/>
                    <a:pt x="41" y="96"/>
                    <a:pt x="41" y="98"/>
                  </a:cubicBezTo>
                  <a:cubicBezTo>
                    <a:pt x="41" y="98"/>
                    <a:pt x="42" y="98"/>
                    <a:pt x="42" y="99"/>
                  </a:cubicBezTo>
                  <a:cubicBezTo>
                    <a:pt x="44" y="134"/>
                    <a:pt x="49" y="169"/>
                    <a:pt x="50" y="203"/>
                  </a:cubicBezTo>
                  <a:cubicBezTo>
                    <a:pt x="49" y="204"/>
                    <a:pt x="49" y="205"/>
                    <a:pt x="49" y="205"/>
                  </a:cubicBezTo>
                  <a:cubicBezTo>
                    <a:pt x="51" y="212"/>
                    <a:pt x="49" y="220"/>
                    <a:pt x="50" y="225"/>
                  </a:cubicBezTo>
                  <a:cubicBezTo>
                    <a:pt x="51" y="225"/>
                    <a:pt x="51" y="225"/>
                    <a:pt x="52" y="225"/>
                  </a:cubicBezTo>
                  <a:cubicBezTo>
                    <a:pt x="54" y="222"/>
                    <a:pt x="52" y="219"/>
                    <a:pt x="52" y="216"/>
                  </a:cubicBezTo>
                  <a:cubicBezTo>
                    <a:pt x="54" y="219"/>
                    <a:pt x="54" y="222"/>
                    <a:pt x="56" y="226"/>
                  </a:cubicBezTo>
                  <a:cubicBezTo>
                    <a:pt x="58" y="231"/>
                    <a:pt x="61" y="236"/>
                    <a:pt x="59" y="242"/>
                  </a:cubicBezTo>
                  <a:cubicBezTo>
                    <a:pt x="57" y="236"/>
                    <a:pt x="55" y="230"/>
                    <a:pt x="55" y="225"/>
                  </a:cubicBezTo>
                  <a:cubicBezTo>
                    <a:pt x="49" y="227"/>
                    <a:pt x="52" y="234"/>
                    <a:pt x="49" y="239"/>
                  </a:cubicBezTo>
                  <a:cubicBezTo>
                    <a:pt x="48" y="248"/>
                    <a:pt x="46" y="256"/>
                    <a:pt x="45" y="267"/>
                  </a:cubicBezTo>
                  <a:cubicBezTo>
                    <a:pt x="40" y="296"/>
                    <a:pt x="36" y="322"/>
                    <a:pt x="32" y="348"/>
                  </a:cubicBezTo>
                  <a:cubicBezTo>
                    <a:pt x="31" y="351"/>
                    <a:pt x="30" y="355"/>
                    <a:pt x="29" y="359"/>
                  </a:cubicBezTo>
                  <a:cubicBezTo>
                    <a:pt x="29" y="360"/>
                    <a:pt x="30" y="362"/>
                    <a:pt x="29" y="363"/>
                  </a:cubicBezTo>
                  <a:cubicBezTo>
                    <a:pt x="29" y="365"/>
                    <a:pt x="28" y="367"/>
                    <a:pt x="27" y="370"/>
                  </a:cubicBezTo>
                  <a:cubicBezTo>
                    <a:pt x="27" y="375"/>
                    <a:pt x="27" y="380"/>
                    <a:pt x="26" y="385"/>
                  </a:cubicBezTo>
                  <a:cubicBezTo>
                    <a:pt x="25" y="387"/>
                    <a:pt x="24" y="390"/>
                    <a:pt x="24" y="392"/>
                  </a:cubicBezTo>
                  <a:cubicBezTo>
                    <a:pt x="24" y="393"/>
                    <a:pt x="24" y="394"/>
                    <a:pt x="24" y="394"/>
                  </a:cubicBezTo>
                  <a:cubicBezTo>
                    <a:pt x="25" y="401"/>
                    <a:pt x="22" y="410"/>
                    <a:pt x="21" y="416"/>
                  </a:cubicBezTo>
                  <a:cubicBezTo>
                    <a:pt x="20" y="415"/>
                    <a:pt x="20" y="415"/>
                    <a:pt x="19" y="415"/>
                  </a:cubicBezTo>
                  <a:cubicBezTo>
                    <a:pt x="12" y="418"/>
                    <a:pt x="12" y="427"/>
                    <a:pt x="3" y="428"/>
                  </a:cubicBezTo>
                  <a:cubicBezTo>
                    <a:pt x="0" y="431"/>
                    <a:pt x="0" y="437"/>
                    <a:pt x="4" y="438"/>
                  </a:cubicBezTo>
                  <a:cubicBezTo>
                    <a:pt x="10" y="439"/>
                    <a:pt x="16" y="443"/>
                    <a:pt x="21" y="441"/>
                  </a:cubicBezTo>
                  <a:cubicBezTo>
                    <a:pt x="21" y="441"/>
                    <a:pt x="22" y="441"/>
                    <a:pt x="23" y="441"/>
                  </a:cubicBezTo>
                  <a:cubicBezTo>
                    <a:pt x="25" y="439"/>
                    <a:pt x="29" y="441"/>
                    <a:pt x="31" y="442"/>
                  </a:cubicBezTo>
                  <a:cubicBezTo>
                    <a:pt x="29" y="443"/>
                    <a:pt x="27" y="444"/>
                    <a:pt x="25" y="445"/>
                  </a:cubicBezTo>
                  <a:cubicBezTo>
                    <a:pt x="23" y="446"/>
                    <a:pt x="19" y="444"/>
                    <a:pt x="18" y="448"/>
                  </a:cubicBezTo>
                  <a:cubicBezTo>
                    <a:pt x="20" y="449"/>
                    <a:pt x="22" y="449"/>
                    <a:pt x="23" y="449"/>
                  </a:cubicBezTo>
                  <a:cubicBezTo>
                    <a:pt x="32" y="447"/>
                    <a:pt x="42" y="438"/>
                    <a:pt x="52" y="442"/>
                  </a:cubicBezTo>
                  <a:cubicBezTo>
                    <a:pt x="52" y="443"/>
                    <a:pt x="52" y="444"/>
                    <a:pt x="54" y="444"/>
                  </a:cubicBezTo>
                  <a:cubicBezTo>
                    <a:pt x="54" y="444"/>
                    <a:pt x="54" y="443"/>
                    <a:pt x="55" y="442"/>
                  </a:cubicBezTo>
                  <a:cubicBezTo>
                    <a:pt x="57" y="442"/>
                    <a:pt x="59" y="441"/>
                    <a:pt x="60" y="439"/>
                  </a:cubicBezTo>
                  <a:cubicBezTo>
                    <a:pt x="59" y="439"/>
                    <a:pt x="60" y="437"/>
                    <a:pt x="60" y="436"/>
                  </a:cubicBezTo>
                  <a:cubicBezTo>
                    <a:pt x="60" y="435"/>
                    <a:pt x="58" y="435"/>
                    <a:pt x="59" y="433"/>
                  </a:cubicBezTo>
                  <a:cubicBezTo>
                    <a:pt x="53" y="428"/>
                    <a:pt x="53" y="419"/>
                    <a:pt x="51" y="411"/>
                  </a:cubicBezTo>
                  <a:cubicBezTo>
                    <a:pt x="48" y="411"/>
                    <a:pt x="48" y="413"/>
                    <a:pt x="46" y="414"/>
                  </a:cubicBezTo>
                  <a:cubicBezTo>
                    <a:pt x="45" y="412"/>
                    <a:pt x="42" y="411"/>
                    <a:pt x="41" y="410"/>
                  </a:cubicBezTo>
                  <a:cubicBezTo>
                    <a:pt x="42" y="407"/>
                    <a:pt x="40" y="404"/>
                    <a:pt x="44" y="403"/>
                  </a:cubicBezTo>
                  <a:cubicBezTo>
                    <a:pt x="43" y="393"/>
                    <a:pt x="45" y="386"/>
                    <a:pt x="46" y="378"/>
                  </a:cubicBezTo>
                  <a:cubicBezTo>
                    <a:pt x="47" y="377"/>
                    <a:pt x="49" y="378"/>
                    <a:pt x="49" y="376"/>
                  </a:cubicBezTo>
                  <a:cubicBezTo>
                    <a:pt x="49" y="375"/>
                    <a:pt x="49" y="370"/>
                    <a:pt x="48" y="368"/>
                  </a:cubicBezTo>
                  <a:cubicBezTo>
                    <a:pt x="48" y="369"/>
                    <a:pt x="48" y="367"/>
                    <a:pt x="49" y="367"/>
                  </a:cubicBezTo>
                  <a:cubicBezTo>
                    <a:pt x="53" y="347"/>
                    <a:pt x="57" y="327"/>
                    <a:pt x="59" y="306"/>
                  </a:cubicBezTo>
                  <a:cubicBezTo>
                    <a:pt x="60" y="302"/>
                    <a:pt x="60" y="298"/>
                    <a:pt x="60" y="296"/>
                  </a:cubicBezTo>
                  <a:cubicBezTo>
                    <a:pt x="61" y="291"/>
                    <a:pt x="60" y="287"/>
                    <a:pt x="63" y="284"/>
                  </a:cubicBezTo>
                  <a:cubicBezTo>
                    <a:pt x="63" y="279"/>
                    <a:pt x="64" y="277"/>
                    <a:pt x="65" y="272"/>
                  </a:cubicBezTo>
                  <a:cubicBezTo>
                    <a:pt x="65" y="273"/>
                    <a:pt x="66" y="273"/>
                    <a:pt x="67" y="273"/>
                  </a:cubicBezTo>
                  <a:cubicBezTo>
                    <a:pt x="66" y="263"/>
                    <a:pt x="71" y="258"/>
                    <a:pt x="72" y="249"/>
                  </a:cubicBezTo>
                  <a:cubicBezTo>
                    <a:pt x="74" y="246"/>
                    <a:pt x="73" y="243"/>
                    <a:pt x="75" y="240"/>
                  </a:cubicBezTo>
                  <a:cubicBezTo>
                    <a:pt x="77" y="254"/>
                    <a:pt x="79" y="268"/>
                    <a:pt x="80" y="282"/>
                  </a:cubicBezTo>
                  <a:cubicBezTo>
                    <a:pt x="81" y="292"/>
                    <a:pt x="83" y="304"/>
                    <a:pt x="82" y="312"/>
                  </a:cubicBezTo>
                  <a:cubicBezTo>
                    <a:pt x="79" y="337"/>
                    <a:pt x="82" y="365"/>
                    <a:pt x="83" y="396"/>
                  </a:cubicBezTo>
                  <a:cubicBezTo>
                    <a:pt x="85" y="400"/>
                    <a:pt x="82" y="405"/>
                    <a:pt x="84" y="409"/>
                  </a:cubicBezTo>
                  <a:cubicBezTo>
                    <a:pt x="82" y="410"/>
                    <a:pt x="81" y="413"/>
                    <a:pt x="80" y="416"/>
                  </a:cubicBezTo>
                  <a:cubicBezTo>
                    <a:pt x="81" y="417"/>
                    <a:pt x="81" y="417"/>
                    <a:pt x="82" y="418"/>
                  </a:cubicBezTo>
                  <a:cubicBezTo>
                    <a:pt x="81" y="423"/>
                    <a:pt x="79" y="427"/>
                    <a:pt x="81" y="432"/>
                  </a:cubicBezTo>
                  <a:cubicBezTo>
                    <a:pt x="79" y="432"/>
                    <a:pt x="76" y="432"/>
                    <a:pt x="74" y="434"/>
                  </a:cubicBezTo>
                  <a:cubicBezTo>
                    <a:pt x="74" y="436"/>
                    <a:pt x="77" y="435"/>
                    <a:pt x="79" y="435"/>
                  </a:cubicBezTo>
                  <a:cubicBezTo>
                    <a:pt x="79" y="436"/>
                    <a:pt x="79" y="436"/>
                    <a:pt x="79" y="438"/>
                  </a:cubicBezTo>
                  <a:cubicBezTo>
                    <a:pt x="83" y="442"/>
                    <a:pt x="88" y="445"/>
                    <a:pt x="96" y="445"/>
                  </a:cubicBezTo>
                  <a:cubicBezTo>
                    <a:pt x="103" y="441"/>
                    <a:pt x="111" y="443"/>
                    <a:pt x="120" y="442"/>
                  </a:cubicBezTo>
                  <a:cubicBezTo>
                    <a:pt x="121" y="442"/>
                    <a:pt x="121" y="443"/>
                    <a:pt x="121" y="443"/>
                  </a:cubicBezTo>
                  <a:cubicBezTo>
                    <a:pt x="125" y="441"/>
                    <a:pt x="125" y="437"/>
                    <a:pt x="128" y="434"/>
                  </a:cubicBezTo>
                  <a:cubicBezTo>
                    <a:pt x="128" y="434"/>
                    <a:pt x="130" y="434"/>
                    <a:pt x="131" y="434"/>
                  </a:cubicBezTo>
                  <a:cubicBezTo>
                    <a:pt x="131" y="433"/>
                    <a:pt x="131" y="432"/>
                    <a:pt x="131" y="431"/>
                  </a:cubicBezTo>
                  <a:cubicBezTo>
                    <a:pt x="130" y="430"/>
                    <a:pt x="129" y="431"/>
                    <a:pt x="129" y="430"/>
                  </a:cubicBezTo>
                  <a:cubicBezTo>
                    <a:pt x="129" y="428"/>
                    <a:pt x="129" y="427"/>
                    <a:pt x="129" y="425"/>
                  </a:cubicBezTo>
                  <a:cubicBezTo>
                    <a:pt x="128" y="424"/>
                    <a:pt x="127" y="424"/>
                    <a:pt x="126" y="424"/>
                  </a:cubicBezTo>
                  <a:cubicBezTo>
                    <a:pt x="125" y="418"/>
                    <a:pt x="130" y="411"/>
                    <a:pt x="124" y="410"/>
                  </a:cubicBezTo>
                  <a:cubicBezTo>
                    <a:pt x="123" y="409"/>
                    <a:pt x="120" y="410"/>
                    <a:pt x="117" y="410"/>
                  </a:cubicBezTo>
                  <a:cubicBezTo>
                    <a:pt x="114" y="410"/>
                    <a:pt x="111" y="409"/>
                    <a:pt x="108" y="409"/>
                  </a:cubicBezTo>
                  <a:cubicBezTo>
                    <a:pt x="108" y="400"/>
                    <a:pt x="105" y="389"/>
                    <a:pt x="103" y="382"/>
                  </a:cubicBezTo>
                  <a:cubicBezTo>
                    <a:pt x="103" y="379"/>
                    <a:pt x="102" y="374"/>
                    <a:pt x="101" y="371"/>
                  </a:cubicBezTo>
                  <a:cubicBezTo>
                    <a:pt x="102" y="368"/>
                    <a:pt x="102" y="365"/>
                    <a:pt x="101" y="362"/>
                  </a:cubicBezTo>
                  <a:cubicBezTo>
                    <a:pt x="102" y="360"/>
                    <a:pt x="101" y="357"/>
                    <a:pt x="100" y="356"/>
                  </a:cubicBezTo>
                  <a:cubicBezTo>
                    <a:pt x="101" y="356"/>
                    <a:pt x="102" y="356"/>
                    <a:pt x="101" y="355"/>
                  </a:cubicBezTo>
                  <a:cubicBezTo>
                    <a:pt x="100" y="345"/>
                    <a:pt x="101" y="334"/>
                    <a:pt x="99" y="324"/>
                  </a:cubicBezTo>
                  <a:cubicBezTo>
                    <a:pt x="100" y="323"/>
                    <a:pt x="101" y="324"/>
                    <a:pt x="100" y="323"/>
                  </a:cubicBezTo>
                  <a:cubicBezTo>
                    <a:pt x="100" y="319"/>
                    <a:pt x="101" y="318"/>
                    <a:pt x="101" y="314"/>
                  </a:cubicBezTo>
                  <a:cubicBezTo>
                    <a:pt x="101" y="313"/>
                    <a:pt x="101" y="312"/>
                    <a:pt x="100" y="312"/>
                  </a:cubicBezTo>
                  <a:cubicBezTo>
                    <a:pt x="101" y="312"/>
                    <a:pt x="100" y="311"/>
                    <a:pt x="100" y="310"/>
                  </a:cubicBezTo>
                  <a:cubicBezTo>
                    <a:pt x="101" y="308"/>
                    <a:pt x="106" y="301"/>
                    <a:pt x="103" y="300"/>
                  </a:cubicBezTo>
                  <a:cubicBezTo>
                    <a:pt x="101" y="300"/>
                    <a:pt x="102" y="302"/>
                    <a:pt x="101" y="302"/>
                  </a:cubicBezTo>
                  <a:cubicBezTo>
                    <a:pt x="101" y="287"/>
                    <a:pt x="103" y="269"/>
                    <a:pt x="101" y="255"/>
                  </a:cubicBezTo>
                  <a:cubicBezTo>
                    <a:pt x="103" y="254"/>
                    <a:pt x="102" y="254"/>
                    <a:pt x="104" y="255"/>
                  </a:cubicBezTo>
                  <a:cubicBezTo>
                    <a:pt x="107" y="251"/>
                    <a:pt x="105" y="246"/>
                    <a:pt x="105" y="242"/>
                  </a:cubicBezTo>
                  <a:cubicBezTo>
                    <a:pt x="104" y="233"/>
                    <a:pt x="104" y="225"/>
                    <a:pt x="103" y="217"/>
                  </a:cubicBezTo>
                  <a:cubicBezTo>
                    <a:pt x="104" y="217"/>
                    <a:pt x="104" y="216"/>
                    <a:pt x="104" y="215"/>
                  </a:cubicBezTo>
                  <a:cubicBezTo>
                    <a:pt x="105" y="206"/>
                    <a:pt x="105" y="201"/>
                    <a:pt x="105" y="192"/>
                  </a:cubicBezTo>
                  <a:cubicBezTo>
                    <a:pt x="104" y="188"/>
                    <a:pt x="106" y="182"/>
                    <a:pt x="106" y="178"/>
                  </a:cubicBezTo>
                  <a:cubicBezTo>
                    <a:pt x="106" y="177"/>
                    <a:pt x="108" y="177"/>
                    <a:pt x="108" y="176"/>
                  </a:cubicBezTo>
                  <a:cubicBezTo>
                    <a:pt x="107" y="169"/>
                    <a:pt x="109" y="161"/>
                    <a:pt x="110" y="152"/>
                  </a:cubicBezTo>
                  <a:cubicBezTo>
                    <a:pt x="112" y="155"/>
                    <a:pt x="112" y="162"/>
                    <a:pt x="116" y="162"/>
                  </a:cubicBezTo>
                  <a:cubicBezTo>
                    <a:pt x="116" y="158"/>
                    <a:pt x="113" y="153"/>
                    <a:pt x="112" y="149"/>
                  </a:cubicBezTo>
                  <a:cubicBezTo>
                    <a:pt x="113" y="147"/>
                    <a:pt x="116" y="147"/>
                    <a:pt x="117" y="146"/>
                  </a:cubicBezTo>
                  <a:cubicBezTo>
                    <a:pt x="117" y="147"/>
                    <a:pt x="118" y="148"/>
                    <a:pt x="119" y="148"/>
                  </a:cubicBezTo>
                  <a:cubicBezTo>
                    <a:pt x="121" y="146"/>
                    <a:pt x="120" y="144"/>
                    <a:pt x="119" y="142"/>
                  </a:cubicBezTo>
                  <a:cubicBezTo>
                    <a:pt x="120" y="142"/>
                    <a:pt x="120" y="140"/>
                    <a:pt x="122" y="140"/>
                  </a:cubicBezTo>
                  <a:cubicBezTo>
                    <a:pt x="121" y="141"/>
                    <a:pt x="121" y="143"/>
                    <a:pt x="122" y="143"/>
                  </a:cubicBezTo>
                  <a:cubicBezTo>
                    <a:pt x="126" y="142"/>
                    <a:pt x="127" y="138"/>
                    <a:pt x="129" y="135"/>
                  </a:cubicBezTo>
                  <a:cubicBezTo>
                    <a:pt x="134" y="127"/>
                    <a:pt x="140" y="118"/>
                    <a:pt x="143" y="110"/>
                  </a:cubicBezTo>
                  <a:cubicBezTo>
                    <a:pt x="143" y="110"/>
                    <a:pt x="144" y="110"/>
                    <a:pt x="143" y="110"/>
                  </a:cubicBezTo>
                  <a:cubicBezTo>
                    <a:pt x="143" y="110"/>
                    <a:pt x="142" y="110"/>
                    <a:pt x="142" y="110"/>
                  </a:cubicBezTo>
                  <a:cubicBezTo>
                    <a:pt x="144" y="108"/>
                    <a:pt x="144" y="103"/>
                    <a:pt x="147" y="101"/>
                  </a:cubicBezTo>
                  <a:cubicBezTo>
                    <a:pt x="147" y="102"/>
                    <a:pt x="145" y="103"/>
                    <a:pt x="146" y="104"/>
                  </a:cubicBezTo>
                  <a:cubicBezTo>
                    <a:pt x="150" y="99"/>
                    <a:pt x="153" y="91"/>
                    <a:pt x="157" y="86"/>
                  </a:cubicBezTo>
                  <a:cubicBezTo>
                    <a:pt x="159" y="87"/>
                    <a:pt x="163" y="86"/>
                    <a:pt x="162" y="84"/>
                  </a:cubicBezTo>
                  <a:cubicBezTo>
                    <a:pt x="161" y="83"/>
                    <a:pt x="160" y="84"/>
                    <a:pt x="159" y="84"/>
                  </a:cubicBezTo>
                  <a:cubicBezTo>
                    <a:pt x="160" y="82"/>
                    <a:pt x="160" y="79"/>
                    <a:pt x="163" y="79"/>
                  </a:cubicBezTo>
                  <a:cubicBezTo>
                    <a:pt x="162" y="80"/>
                    <a:pt x="163" y="82"/>
                    <a:pt x="164" y="83"/>
                  </a:cubicBezTo>
                  <a:cubicBezTo>
                    <a:pt x="166" y="87"/>
                    <a:pt x="173" y="91"/>
                    <a:pt x="174" y="95"/>
                  </a:cubicBezTo>
                  <a:cubicBezTo>
                    <a:pt x="174" y="95"/>
                    <a:pt x="173" y="94"/>
                    <a:pt x="172" y="94"/>
                  </a:cubicBezTo>
                  <a:cubicBezTo>
                    <a:pt x="172" y="96"/>
                    <a:pt x="172" y="98"/>
                    <a:pt x="174" y="99"/>
                  </a:cubicBezTo>
                  <a:cubicBezTo>
                    <a:pt x="176" y="98"/>
                    <a:pt x="176" y="95"/>
                    <a:pt x="179" y="96"/>
                  </a:cubicBezTo>
                  <a:cubicBezTo>
                    <a:pt x="179" y="95"/>
                    <a:pt x="180" y="94"/>
                    <a:pt x="179" y="94"/>
                  </a:cubicBezTo>
                  <a:cubicBezTo>
                    <a:pt x="183" y="89"/>
                    <a:pt x="188" y="85"/>
                    <a:pt x="191" y="80"/>
                  </a:cubicBezTo>
                  <a:cubicBezTo>
                    <a:pt x="194" y="77"/>
                    <a:pt x="195" y="73"/>
                    <a:pt x="198" y="70"/>
                  </a:cubicBezTo>
                  <a:cubicBezTo>
                    <a:pt x="204" y="62"/>
                    <a:pt x="210" y="55"/>
                    <a:pt x="215" y="46"/>
                  </a:cubicBezTo>
                  <a:cubicBezTo>
                    <a:pt x="216" y="45"/>
                    <a:pt x="215" y="44"/>
                    <a:pt x="216" y="43"/>
                  </a:cubicBezTo>
                  <a:cubicBezTo>
                    <a:pt x="219" y="40"/>
                    <a:pt x="223" y="38"/>
                    <a:pt x="224" y="34"/>
                  </a:cubicBezTo>
                  <a:cubicBezTo>
                    <a:pt x="223" y="32"/>
                    <a:pt x="224" y="30"/>
                    <a:pt x="223" y="29"/>
                  </a:cubicBezTo>
                  <a:cubicBezTo>
                    <a:pt x="220" y="29"/>
                    <a:pt x="219" y="29"/>
                    <a:pt x="218" y="28"/>
                  </a:cubicBezTo>
                  <a:cubicBezTo>
                    <a:pt x="218" y="27"/>
                    <a:pt x="219" y="27"/>
                    <a:pt x="220" y="27"/>
                  </a:cubicBezTo>
                  <a:cubicBezTo>
                    <a:pt x="220" y="26"/>
                    <a:pt x="220" y="25"/>
                    <a:pt x="220" y="25"/>
                  </a:cubicBezTo>
                  <a:close/>
                  <a:moveTo>
                    <a:pt x="204" y="5"/>
                  </a:moveTo>
                  <a:cubicBezTo>
                    <a:pt x="205" y="6"/>
                    <a:pt x="205" y="7"/>
                    <a:pt x="206" y="7"/>
                  </a:cubicBezTo>
                  <a:cubicBezTo>
                    <a:pt x="206" y="8"/>
                    <a:pt x="205" y="8"/>
                    <a:pt x="205" y="9"/>
                  </a:cubicBezTo>
                  <a:cubicBezTo>
                    <a:pt x="205" y="8"/>
                    <a:pt x="204" y="7"/>
                    <a:pt x="204" y="5"/>
                  </a:cubicBezTo>
                  <a:close/>
                  <a:moveTo>
                    <a:pt x="207" y="14"/>
                  </a:moveTo>
                  <a:cubicBezTo>
                    <a:pt x="205" y="17"/>
                    <a:pt x="201" y="20"/>
                    <a:pt x="197" y="22"/>
                  </a:cubicBezTo>
                  <a:cubicBezTo>
                    <a:pt x="199" y="18"/>
                    <a:pt x="204" y="17"/>
                    <a:pt x="207" y="14"/>
                  </a:cubicBezTo>
                  <a:close/>
                  <a:moveTo>
                    <a:pt x="20" y="418"/>
                  </a:moveTo>
                  <a:cubicBezTo>
                    <a:pt x="19" y="419"/>
                    <a:pt x="19" y="421"/>
                    <a:pt x="17" y="420"/>
                  </a:cubicBezTo>
                  <a:cubicBezTo>
                    <a:pt x="17" y="418"/>
                    <a:pt x="18" y="418"/>
                    <a:pt x="20" y="418"/>
                  </a:cubicBezTo>
                  <a:close/>
                  <a:moveTo>
                    <a:pt x="18" y="429"/>
                  </a:moveTo>
                  <a:cubicBezTo>
                    <a:pt x="17" y="430"/>
                    <a:pt x="17" y="428"/>
                    <a:pt x="17" y="427"/>
                  </a:cubicBezTo>
                  <a:cubicBezTo>
                    <a:pt x="18" y="427"/>
                    <a:pt x="17" y="429"/>
                    <a:pt x="18" y="429"/>
                  </a:cubicBezTo>
                  <a:close/>
                  <a:moveTo>
                    <a:pt x="15" y="422"/>
                  </a:moveTo>
                  <a:cubicBezTo>
                    <a:pt x="16" y="423"/>
                    <a:pt x="16" y="425"/>
                    <a:pt x="17" y="427"/>
                  </a:cubicBezTo>
                  <a:cubicBezTo>
                    <a:pt x="15" y="426"/>
                    <a:pt x="15" y="425"/>
                    <a:pt x="14" y="424"/>
                  </a:cubicBezTo>
                  <a:cubicBezTo>
                    <a:pt x="14" y="423"/>
                    <a:pt x="15" y="423"/>
                    <a:pt x="15" y="422"/>
                  </a:cubicBezTo>
                  <a:close/>
                  <a:moveTo>
                    <a:pt x="4" y="434"/>
                  </a:moveTo>
                  <a:cubicBezTo>
                    <a:pt x="3" y="430"/>
                    <a:pt x="6" y="429"/>
                    <a:pt x="8" y="428"/>
                  </a:cubicBezTo>
                  <a:cubicBezTo>
                    <a:pt x="9" y="431"/>
                    <a:pt x="10" y="436"/>
                    <a:pt x="13" y="438"/>
                  </a:cubicBezTo>
                  <a:cubicBezTo>
                    <a:pt x="12" y="438"/>
                    <a:pt x="7" y="435"/>
                    <a:pt x="4" y="434"/>
                  </a:cubicBezTo>
                  <a:close/>
                  <a:moveTo>
                    <a:pt x="14" y="438"/>
                  </a:moveTo>
                  <a:cubicBezTo>
                    <a:pt x="18" y="435"/>
                    <a:pt x="13" y="430"/>
                    <a:pt x="12" y="427"/>
                  </a:cubicBezTo>
                  <a:cubicBezTo>
                    <a:pt x="15" y="429"/>
                    <a:pt x="17" y="433"/>
                    <a:pt x="19" y="438"/>
                  </a:cubicBezTo>
                  <a:cubicBezTo>
                    <a:pt x="17" y="439"/>
                    <a:pt x="16" y="438"/>
                    <a:pt x="14" y="438"/>
                  </a:cubicBezTo>
                  <a:close/>
                  <a:moveTo>
                    <a:pt x="18" y="426"/>
                  </a:moveTo>
                  <a:cubicBezTo>
                    <a:pt x="20" y="427"/>
                    <a:pt x="23" y="431"/>
                    <a:pt x="23" y="434"/>
                  </a:cubicBezTo>
                  <a:cubicBezTo>
                    <a:pt x="20" y="432"/>
                    <a:pt x="20" y="428"/>
                    <a:pt x="18" y="426"/>
                  </a:cubicBezTo>
                  <a:close/>
                  <a:moveTo>
                    <a:pt x="25" y="419"/>
                  </a:moveTo>
                  <a:cubicBezTo>
                    <a:pt x="23" y="417"/>
                    <a:pt x="25" y="416"/>
                    <a:pt x="25" y="415"/>
                  </a:cubicBezTo>
                  <a:cubicBezTo>
                    <a:pt x="26" y="415"/>
                    <a:pt x="25" y="418"/>
                    <a:pt x="25" y="419"/>
                  </a:cubicBezTo>
                  <a:close/>
                  <a:moveTo>
                    <a:pt x="115" y="81"/>
                  </a:moveTo>
                  <a:cubicBezTo>
                    <a:pt x="117" y="81"/>
                    <a:pt x="116" y="82"/>
                    <a:pt x="117" y="83"/>
                  </a:cubicBezTo>
                  <a:cubicBezTo>
                    <a:pt x="117" y="83"/>
                    <a:pt x="116" y="84"/>
                    <a:pt x="115" y="84"/>
                  </a:cubicBezTo>
                  <a:cubicBezTo>
                    <a:pt x="115" y="83"/>
                    <a:pt x="115" y="82"/>
                    <a:pt x="115" y="81"/>
                  </a:cubicBezTo>
                  <a:close/>
                  <a:moveTo>
                    <a:pt x="113" y="45"/>
                  </a:moveTo>
                  <a:cubicBezTo>
                    <a:pt x="115" y="49"/>
                    <a:pt x="114" y="54"/>
                    <a:pt x="114" y="58"/>
                  </a:cubicBezTo>
                  <a:cubicBezTo>
                    <a:pt x="112" y="54"/>
                    <a:pt x="114" y="51"/>
                    <a:pt x="113" y="45"/>
                  </a:cubicBezTo>
                  <a:close/>
                  <a:moveTo>
                    <a:pt x="113" y="65"/>
                  </a:moveTo>
                  <a:cubicBezTo>
                    <a:pt x="116" y="67"/>
                    <a:pt x="114" y="72"/>
                    <a:pt x="114" y="74"/>
                  </a:cubicBezTo>
                  <a:cubicBezTo>
                    <a:pt x="112" y="73"/>
                    <a:pt x="113" y="68"/>
                    <a:pt x="113" y="65"/>
                  </a:cubicBezTo>
                  <a:close/>
                  <a:moveTo>
                    <a:pt x="114" y="78"/>
                  </a:moveTo>
                  <a:cubicBezTo>
                    <a:pt x="113" y="79"/>
                    <a:pt x="114" y="81"/>
                    <a:pt x="113" y="82"/>
                  </a:cubicBezTo>
                  <a:cubicBezTo>
                    <a:pt x="112" y="85"/>
                    <a:pt x="113" y="79"/>
                    <a:pt x="113" y="78"/>
                  </a:cubicBezTo>
                  <a:cubicBezTo>
                    <a:pt x="113" y="78"/>
                    <a:pt x="114" y="78"/>
                    <a:pt x="114" y="78"/>
                  </a:cubicBezTo>
                  <a:close/>
                  <a:moveTo>
                    <a:pt x="96" y="260"/>
                  </a:moveTo>
                  <a:cubicBezTo>
                    <a:pt x="96" y="261"/>
                    <a:pt x="95" y="260"/>
                    <a:pt x="95" y="261"/>
                  </a:cubicBezTo>
                  <a:cubicBezTo>
                    <a:pt x="92" y="258"/>
                    <a:pt x="92" y="253"/>
                    <a:pt x="96" y="251"/>
                  </a:cubicBezTo>
                  <a:cubicBezTo>
                    <a:pt x="98" y="255"/>
                    <a:pt x="96" y="256"/>
                    <a:pt x="95" y="260"/>
                  </a:cubicBezTo>
                  <a:cubicBezTo>
                    <a:pt x="95" y="261"/>
                    <a:pt x="96" y="258"/>
                    <a:pt x="96" y="260"/>
                  </a:cubicBezTo>
                  <a:close/>
                  <a:moveTo>
                    <a:pt x="83" y="231"/>
                  </a:moveTo>
                  <a:cubicBezTo>
                    <a:pt x="82" y="231"/>
                    <a:pt x="82" y="230"/>
                    <a:pt x="81" y="229"/>
                  </a:cubicBezTo>
                  <a:cubicBezTo>
                    <a:pt x="81" y="227"/>
                    <a:pt x="82" y="226"/>
                    <a:pt x="83" y="225"/>
                  </a:cubicBezTo>
                  <a:cubicBezTo>
                    <a:pt x="85" y="226"/>
                    <a:pt x="83" y="229"/>
                    <a:pt x="83" y="231"/>
                  </a:cubicBezTo>
                  <a:close/>
                  <a:moveTo>
                    <a:pt x="83" y="249"/>
                  </a:moveTo>
                  <a:cubicBezTo>
                    <a:pt x="82" y="243"/>
                    <a:pt x="82" y="238"/>
                    <a:pt x="81" y="234"/>
                  </a:cubicBezTo>
                  <a:cubicBezTo>
                    <a:pt x="82" y="234"/>
                    <a:pt x="82" y="235"/>
                    <a:pt x="83" y="235"/>
                  </a:cubicBezTo>
                  <a:cubicBezTo>
                    <a:pt x="83" y="240"/>
                    <a:pt x="84" y="244"/>
                    <a:pt x="83" y="249"/>
                  </a:cubicBezTo>
                  <a:close/>
                  <a:moveTo>
                    <a:pt x="81" y="220"/>
                  </a:moveTo>
                  <a:cubicBezTo>
                    <a:pt x="80" y="217"/>
                    <a:pt x="79" y="212"/>
                    <a:pt x="81" y="210"/>
                  </a:cubicBezTo>
                  <a:cubicBezTo>
                    <a:pt x="84" y="212"/>
                    <a:pt x="86" y="216"/>
                    <a:pt x="85" y="219"/>
                  </a:cubicBezTo>
                  <a:cubicBezTo>
                    <a:pt x="83" y="218"/>
                    <a:pt x="82" y="219"/>
                    <a:pt x="81" y="220"/>
                  </a:cubicBezTo>
                  <a:close/>
                  <a:moveTo>
                    <a:pt x="74" y="213"/>
                  </a:moveTo>
                  <a:cubicBezTo>
                    <a:pt x="74" y="212"/>
                    <a:pt x="75" y="211"/>
                    <a:pt x="75" y="209"/>
                  </a:cubicBezTo>
                  <a:cubicBezTo>
                    <a:pt x="77" y="210"/>
                    <a:pt x="75" y="212"/>
                    <a:pt x="75" y="213"/>
                  </a:cubicBezTo>
                  <a:cubicBezTo>
                    <a:pt x="76" y="213"/>
                    <a:pt x="76" y="211"/>
                    <a:pt x="77" y="211"/>
                  </a:cubicBezTo>
                  <a:cubicBezTo>
                    <a:pt x="78" y="212"/>
                    <a:pt x="76" y="215"/>
                    <a:pt x="75" y="216"/>
                  </a:cubicBezTo>
                  <a:cubicBezTo>
                    <a:pt x="74" y="215"/>
                    <a:pt x="75" y="213"/>
                    <a:pt x="74" y="213"/>
                  </a:cubicBezTo>
                  <a:close/>
                  <a:moveTo>
                    <a:pt x="71" y="155"/>
                  </a:moveTo>
                  <a:cubicBezTo>
                    <a:pt x="70" y="154"/>
                    <a:pt x="70" y="153"/>
                    <a:pt x="69" y="152"/>
                  </a:cubicBezTo>
                  <a:cubicBezTo>
                    <a:pt x="70" y="151"/>
                    <a:pt x="71" y="150"/>
                    <a:pt x="71" y="148"/>
                  </a:cubicBezTo>
                  <a:cubicBezTo>
                    <a:pt x="72" y="149"/>
                    <a:pt x="72" y="150"/>
                    <a:pt x="73" y="151"/>
                  </a:cubicBezTo>
                  <a:cubicBezTo>
                    <a:pt x="72" y="152"/>
                    <a:pt x="72" y="154"/>
                    <a:pt x="71" y="155"/>
                  </a:cubicBezTo>
                  <a:close/>
                  <a:moveTo>
                    <a:pt x="72" y="161"/>
                  </a:moveTo>
                  <a:cubicBezTo>
                    <a:pt x="72" y="161"/>
                    <a:pt x="71" y="162"/>
                    <a:pt x="71" y="163"/>
                  </a:cubicBezTo>
                  <a:cubicBezTo>
                    <a:pt x="70" y="163"/>
                    <a:pt x="70" y="162"/>
                    <a:pt x="70" y="162"/>
                  </a:cubicBezTo>
                  <a:cubicBezTo>
                    <a:pt x="70" y="161"/>
                    <a:pt x="71" y="161"/>
                    <a:pt x="71" y="160"/>
                  </a:cubicBezTo>
                  <a:cubicBezTo>
                    <a:pt x="71" y="160"/>
                    <a:pt x="72" y="161"/>
                    <a:pt x="72" y="161"/>
                  </a:cubicBezTo>
                  <a:close/>
                  <a:moveTo>
                    <a:pt x="65" y="180"/>
                  </a:moveTo>
                  <a:cubicBezTo>
                    <a:pt x="66" y="181"/>
                    <a:pt x="66" y="182"/>
                    <a:pt x="66" y="183"/>
                  </a:cubicBezTo>
                  <a:cubicBezTo>
                    <a:pt x="65" y="182"/>
                    <a:pt x="66" y="182"/>
                    <a:pt x="65" y="180"/>
                  </a:cubicBezTo>
                  <a:close/>
                  <a:moveTo>
                    <a:pt x="66" y="201"/>
                  </a:moveTo>
                  <a:cubicBezTo>
                    <a:pt x="64" y="201"/>
                    <a:pt x="64" y="199"/>
                    <a:pt x="65" y="198"/>
                  </a:cubicBezTo>
                  <a:cubicBezTo>
                    <a:pt x="66" y="198"/>
                    <a:pt x="66" y="200"/>
                    <a:pt x="66" y="201"/>
                  </a:cubicBezTo>
                  <a:close/>
                  <a:moveTo>
                    <a:pt x="66" y="195"/>
                  </a:moveTo>
                  <a:cubicBezTo>
                    <a:pt x="67" y="195"/>
                    <a:pt x="67" y="195"/>
                    <a:pt x="67" y="195"/>
                  </a:cubicBezTo>
                  <a:cubicBezTo>
                    <a:pt x="67" y="196"/>
                    <a:pt x="68" y="197"/>
                    <a:pt x="67" y="197"/>
                  </a:cubicBezTo>
                  <a:cubicBezTo>
                    <a:pt x="66" y="197"/>
                    <a:pt x="66" y="195"/>
                    <a:pt x="66" y="195"/>
                  </a:cubicBezTo>
                  <a:close/>
                  <a:moveTo>
                    <a:pt x="62" y="137"/>
                  </a:moveTo>
                  <a:cubicBezTo>
                    <a:pt x="63" y="136"/>
                    <a:pt x="62" y="135"/>
                    <a:pt x="63" y="133"/>
                  </a:cubicBezTo>
                  <a:cubicBezTo>
                    <a:pt x="64" y="135"/>
                    <a:pt x="64" y="137"/>
                    <a:pt x="66" y="138"/>
                  </a:cubicBezTo>
                  <a:cubicBezTo>
                    <a:pt x="65" y="139"/>
                    <a:pt x="64" y="141"/>
                    <a:pt x="63" y="142"/>
                  </a:cubicBezTo>
                  <a:cubicBezTo>
                    <a:pt x="63" y="141"/>
                    <a:pt x="62" y="138"/>
                    <a:pt x="63" y="137"/>
                  </a:cubicBezTo>
                  <a:cubicBezTo>
                    <a:pt x="63" y="137"/>
                    <a:pt x="63" y="138"/>
                    <a:pt x="62" y="137"/>
                  </a:cubicBezTo>
                  <a:close/>
                  <a:moveTo>
                    <a:pt x="56" y="177"/>
                  </a:moveTo>
                  <a:cubicBezTo>
                    <a:pt x="58" y="177"/>
                    <a:pt x="58" y="180"/>
                    <a:pt x="57" y="181"/>
                  </a:cubicBezTo>
                  <a:cubicBezTo>
                    <a:pt x="56" y="180"/>
                    <a:pt x="57" y="179"/>
                    <a:pt x="56" y="177"/>
                  </a:cubicBezTo>
                  <a:close/>
                  <a:moveTo>
                    <a:pt x="55" y="194"/>
                  </a:moveTo>
                  <a:cubicBezTo>
                    <a:pt x="55" y="194"/>
                    <a:pt x="55" y="194"/>
                    <a:pt x="56" y="194"/>
                  </a:cubicBezTo>
                  <a:cubicBezTo>
                    <a:pt x="55" y="195"/>
                    <a:pt x="55" y="196"/>
                    <a:pt x="55" y="197"/>
                  </a:cubicBezTo>
                  <a:cubicBezTo>
                    <a:pt x="53" y="197"/>
                    <a:pt x="56" y="194"/>
                    <a:pt x="55" y="194"/>
                  </a:cubicBezTo>
                  <a:close/>
                  <a:moveTo>
                    <a:pt x="54" y="131"/>
                  </a:moveTo>
                  <a:cubicBezTo>
                    <a:pt x="55" y="132"/>
                    <a:pt x="56" y="134"/>
                    <a:pt x="55" y="135"/>
                  </a:cubicBezTo>
                  <a:cubicBezTo>
                    <a:pt x="54" y="134"/>
                    <a:pt x="54" y="133"/>
                    <a:pt x="54" y="131"/>
                  </a:cubicBezTo>
                  <a:close/>
                  <a:moveTo>
                    <a:pt x="54" y="126"/>
                  </a:moveTo>
                  <a:cubicBezTo>
                    <a:pt x="54" y="125"/>
                    <a:pt x="56" y="124"/>
                    <a:pt x="57" y="122"/>
                  </a:cubicBezTo>
                  <a:cubicBezTo>
                    <a:pt x="59" y="125"/>
                    <a:pt x="60" y="128"/>
                    <a:pt x="57" y="131"/>
                  </a:cubicBezTo>
                  <a:cubicBezTo>
                    <a:pt x="55" y="131"/>
                    <a:pt x="56" y="127"/>
                    <a:pt x="54" y="126"/>
                  </a:cubicBezTo>
                  <a:close/>
                  <a:moveTo>
                    <a:pt x="45" y="89"/>
                  </a:moveTo>
                  <a:cubicBezTo>
                    <a:pt x="46" y="89"/>
                    <a:pt x="46" y="92"/>
                    <a:pt x="44" y="91"/>
                  </a:cubicBezTo>
                  <a:cubicBezTo>
                    <a:pt x="45" y="90"/>
                    <a:pt x="45" y="90"/>
                    <a:pt x="45" y="89"/>
                  </a:cubicBezTo>
                  <a:close/>
                  <a:moveTo>
                    <a:pt x="47" y="54"/>
                  </a:moveTo>
                  <a:cubicBezTo>
                    <a:pt x="48" y="56"/>
                    <a:pt x="46" y="57"/>
                    <a:pt x="45" y="59"/>
                  </a:cubicBezTo>
                  <a:cubicBezTo>
                    <a:pt x="44" y="57"/>
                    <a:pt x="47" y="56"/>
                    <a:pt x="47" y="54"/>
                  </a:cubicBezTo>
                  <a:close/>
                  <a:moveTo>
                    <a:pt x="46" y="65"/>
                  </a:moveTo>
                  <a:cubicBezTo>
                    <a:pt x="44" y="61"/>
                    <a:pt x="47" y="59"/>
                    <a:pt x="48" y="57"/>
                  </a:cubicBezTo>
                  <a:cubicBezTo>
                    <a:pt x="50" y="60"/>
                    <a:pt x="47" y="64"/>
                    <a:pt x="46" y="65"/>
                  </a:cubicBezTo>
                  <a:close/>
                  <a:moveTo>
                    <a:pt x="49" y="72"/>
                  </a:moveTo>
                  <a:cubicBezTo>
                    <a:pt x="50" y="75"/>
                    <a:pt x="49" y="77"/>
                    <a:pt x="48" y="79"/>
                  </a:cubicBezTo>
                  <a:cubicBezTo>
                    <a:pt x="46" y="77"/>
                    <a:pt x="48" y="74"/>
                    <a:pt x="49" y="72"/>
                  </a:cubicBezTo>
                  <a:close/>
                  <a:moveTo>
                    <a:pt x="48" y="83"/>
                  </a:moveTo>
                  <a:cubicBezTo>
                    <a:pt x="50" y="83"/>
                    <a:pt x="49" y="85"/>
                    <a:pt x="48" y="86"/>
                  </a:cubicBezTo>
                  <a:cubicBezTo>
                    <a:pt x="48" y="86"/>
                    <a:pt x="48" y="84"/>
                    <a:pt x="48" y="83"/>
                  </a:cubicBezTo>
                  <a:close/>
                  <a:moveTo>
                    <a:pt x="49" y="88"/>
                  </a:moveTo>
                  <a:cubicBezTo>
                    <a:pt x="50" y="88"/>
                    <a:pt x="50" y="90"/>
                    <a:pt x="49" y="91"/>
                  </a:cubicBezTo>
                  <a:cubicBezTo>
                    <a:pt x="49" y="89"/>
                    <a:pt x="49" y="89"/>
                    <a:pt x="49" y="88"/>
                  </a:cubicBezTo>
                  <a:close/>
                  <a:moveTo>
                    <a:pt x="48" y="44"/>
                  </a:moveTo>
                  <a:cubicBezTo>
                    <a:pt x="47" y="44"/>
                    <a:pt x="46" y="46"/>
                    <a:pt x="45" y="48"/>
                  </a:cubicBezTo>
                  <a:cubicBezTo>
                    <a:pt x="42" y="42"/>
                    <a:pt x="49" y="39"/>
                    <a:pt x="51" y="35"/>
                  </a:cubicBezTo>
                  <a:cubicBezTo>
                    <a:pt x="51" y="37"/>
                    <a:pt x="49" y="41"/>
                    <a:pt x="48" y="44"/>
                  </a:cubicBezTo>
                  <a:close/>
                  <a:moveTo>
                    <a:pt x="50" y="95"/>
                  </a:moveTo>
                  <a:cubicBezTo>
                    <a:pt x="51" y="96"/>
                    <a:pt x="50" y="98"/>
                    <a:pt x="49" y="97"/>
                  </a:cubicBezTo>
                  <a:cubicBezTo>
                    <a:pt x="49" y="96"/>
                    <a:pt x="50" y="96"/>
                    <a:pt x="50" y="95"/>
                  </a:cubicBezTo>
                  <a:close/>
                  <a:moveTo>
                    <a:pt x="51" y="129"/>
                  </a:moveTo>
                  <a:cubicBezTo>
                    <a:pt x="52" y="130"/>
                    <a:pt x="51" y="131"/>
                    <a:pt x="52" y="132"/>
                  </a:cubicBezTo>
                  <a:cubicBezTo>
                    <a:pt x="50" y="132"/>
                    <a:pt x="50" y="131"/>
                    <a:pt x="50" y="129"/>
                  </a:cubicBezTo>
                  <a:cubicBezTo>
                    <a:pt x="51" y="129"/>
                    <a:pt x="51" y="129"/>
                    <a:pt x="51" y="129"/>
                  </a:cubicBezTo>
                  <a:close/>
                  <a:moveTo>
                    <a:pt x="51" y="67"/>
                  </a:moveTo>
                  <a:cubicBezTo>
                    <a:pt x="51" y="67"/>
                    <a:pt x="52" y="67"/>
                    <a:pt x="53" y="66"/>
                  </a:cubicBezTo>
                  <a:cubicBezTo>
                    <a:pt x="55" y="68"/>
                    <a:pt x="53" y="71"/>
                    <a:pt x="51" y="72"/>
                  </a:cubicBezTo>
                  <a:cubicBezTo>
                    <a:pt x="50" y="70"/>
                    <a:pt x="52" y="69"/>
                    <a:pt x="51" y="67"/>
                  </a:cubicBezTo>
                  <a:close/>
                  <a:moveTo>
                    <a:pt x="53" y="51"/>
                  </a:moveTo>
                  <a:cubicBezTo>
                    <a:pt x="54" y="51"/>
                    <a:pt x="53" y="53"/>
                    <a:pt x="54" y="54"/>
                  </a:cubicBezTo>
                  <a:cubicBezTo>
                    <a:pt x="53" y="54"/>
                    <a:pt x="53" y="54"/>
                    <a:pt x="53" y="55"/>
                  </a:cubicBezTo>
                  <a:cubicBezTo>
                    <a:pt x="51" y="54"/>
                    <a:pt x="52" y="52"/>
                    <a:pt x="53" y="51"/>
                  </a:cubicBezTo>
                  <a:close/>
                  <a:moveTo>
                    <a:pt x="52" y="40"/>
                  </a:moveTo>
                  <a:cubicBezTo>
                    <a:pt x="53" y="40"/>
                    <a:pt x="53" y="41"/>
                    <a:pt x="53" y="42"/>
                  </a:cubicBezTo>
                  <a:cubicBezTo>
                    <a:pt x="52" y="42"/>
                    <a:pt x="52" y="40"/>
                    <a:pt x="52" y="40"/>
                  </a:cubicBezTo>
                  <a:close/>
                  <a:moveTo>
                    <a:pt x="69" y="51"/>
                  </a:moveTo>
                  <a:cubicBezTo>
                    <a:pt x="70" y="51"/>
                    <a:pt x="69" y="52"/>
                    <a:pt x="70" y="53"/>
                  </a:cubicBezTo>
                  <a:cubicBezTo>
                    <a:pt x="71" y="54"/>
                    <a:pt x="70" y="52"/>
                    <a:pt x="71" y="52"/>
                  </a:cubicBezTo>
                  <a:cubicBezTo>
                    <a:pt x="72" y="54"/>
                    <a:pt x="71" y="56"/>
                    <a:pt x="70" y="57"/>
                  </a:cubicBezTo>
                  <a:cubicBezTo>
                    <a:pt x="68" y="57"/>
                    <a:pt x="69" y="55"/>
                    <a:pt x="70" y="54"/>
                  </a:cubicBezTo>
                  <a:cubicBezTo>
                    <a:pt x="69" y="53"/>
                    <a:pt x="69" y="55"/>
                    <a:pt x="68" y="55"/>
                  </a:cubicBezTo>
                  <a:cubicBezTo>
                    <a:pt x="67" y="53"/>
                    <a:pt x="68" y="52"/>
                    <a:pt x="69" y="51"/>
                  </a:cubicBezTo>
                  <a:close/>
                  <a:moveTo>
                    <a:pt x="68" y="41"/>
                  </a:moveTo>
                  <a:cubicBezTo>
                    <a:pt x="69" y="42"/>
                    <a:pt x="69" y="44"/>
                    <a:pt x="69" y="45"/>
                  </a:cubicBezTo>
                  <a:cubicBezTo>
                    <a:pt x="68" y="45"/>
                    <a:pt x="67" y="43"/>
                    <a:pt x="68" y="41"/>
                  </a:cubicBezTo>
                  <a:close/>
                  <a:moveTo>
                    <a:pt x="95" y="58"/>
                  </a:moveTo>
                  <a:cubicBezTo>
                    <a:pt x="96" y="60"/>
                    <a:pt x="98" y="65"/>
                    <a:pt x="95" y="65"/>
                  </a:cubicBezTo>
                  <a:cubicBezTo>
                    <a:pt x="94" y="64"/>
                    <a:pt x="92" y="60"/>
                    <a:pt x="95" y="58"/>
                  </a:cubicBezTo>
                  <a:close/>
                  <a:moveTo>
                    <a:pt x="94" y="47"/>
                  </a:moveTo>
                  <a:cubicBezTo>
                    <a:pt x="95" y="49"/>
                    <a:pt x="96" y="51"/>
                    <a:pt x="96" y="53"/>
                  </a:cubicBezTo>
                  <a:cubicBezTo>
                    <a:pt x="95" y="52"/>
                    <a:pt x="93" y="49"/>
                    <a:pt x="94" y="47"/>
                  </a:cubicBezTo>
                  <a:close/>
                  <a:moveTo>
                    <a:pt x="96" y="151"/>
                  </a:moveTo>
                  <a:cubicBezTo>
                    <a:pt x="97" y="150"/>
                    <a:pt x="96" y="148"/>
                    <a:pt x="97" y="147"/>
                  </a:cubicBezTo>
                  <a:cubicBezTo>
                    <a:pt x="98" y="147"/>
                    <a:pt x="98" y="149"/>
                    <a:pt x="99" y="150"/>
                  </a:cubicBezTo>
                  <a:cubicBezTo>
                    <a:pt x="98" y="151"/>
                    <a:pt x="98" y="152"/>
                    <a:pt x="96" y="151"/>
                  </a:cubicBezTo>
                  <a:close/>
                  <a:moveTo>
                    <a:pt x="99" y="160"/>
                  </a:moveTo>
                  <a:cubicBezTo>
                    <a:pt x="99" y="161"/>
                    <a:pt x="98" y="161"/>
                    <a:pt x="97" y="162"/>
                  </a:cubicBezTo>
                  <a:cubicBezTo>
                    <a:pt x="97" y="161"/>
                    <a:pt x="98" y="159"/>
                    <a:pt x="99" y="160"/>
                  </a:cubicBezTo>
                  <a:close/>
                  <a:moveTo>
                    <a:pt x="93" y="170"/>
                  </a:moveTo>
                  <a:cubicBezTo>
                    <a:pt x="92" y="169"/>
                    <a:pt x="93" y="167"/>
                    <a:pt x="95" y="166"/>
                  </a:cubicBezTo>
                  <a:cubicBezTo>
                    <a:pt x="95" y="167"/>
                    <a:pt x="95" y="168"/>
                    <a:pt x="96" y="168"/>
                  </a:cubicBezTo>
                  <a:cubicBezTo>
                    <a:pt x="96" y="169"/>
                    <a:pt x="94" y="169"/>
                    <a:pt x="94" y="171"/>
                  </a:cubicBezTo>
                  <a:cubicBezTo>
                    <a:pt x="92" y="170"/>
                    <a:pt x="95" y="170"/>
                    <a:pt x="95" y="169"/>
                  </a:cubicBezTo>
                  <a:cubicBezTo>
                    <a:pt x="94" y="168"/>
                    <a:pt x="94" y="170"/>
                    <a:pt x="93" y="170"/>
                  </a:cubicBezTo>
                  <a:close/>
                  <a:moveTo>
                    <a:pt x="95" y="227"/>
                  </a:moveTo>
                  <a:cubicBezTo>
                    <a:pt x="95" y="225"/>
                    <a:pt x="97" y="223"/>
                    <a:pt x="96" y="222"/>
                  </a:cubicBezTo>
                  <a:cubicBezTo>
                    <a:pt x="96" y="221"/>
                    <a:pt x="98" y="222"/>
                    <a:pt x="97" y="221"/>
                  </a:cubicBezTo>
                  <a:cubicBezTo>
                    <a:pt x="99" y="223"/>
                    <a:pt x="97" y="226"/>
                    <a:pt x="95" y="227"/>
                  </a:cubicBezTo>
                  <a:close/>
                  <a:moveTo>
                    <a:pt x="98" y="234"/>
                  </a:moveTo>
                  <a:cubicBezTo>
                    <a:pt x="97" y="237"/>
                    <a:pt x="97" y="240"/>
                    <a:pt x="95" y="241"/>
                  </a:cubicBezTo>
                  <a:cubicBezTo>
                    <a:pt x="95" y="238"/>
                    <a:pt x="97" y="237"/>
                    <a:pt x="97" y="234"/>
                  </a:cubicBezTo>
                  <a:cubicBezTo>
                    <a:pt x="98" y="234"/>
                    <a:pt x="98" y="234"/>
                    <a:pt x="98" y="234"/>
                  </a:cubicBezTo>
                  <a:close/>
                  <a:moveTo>
                    <a:pt x="94" y="220"/>
                  </a:moveTo>
                  <a:cubicBezTo>
                    <a:pt x="94" y="219"/>
                    <a:pt x="94" y="218"/>
                    <a:pt x="93" y="217"/>
                  </a:cubicBezTo>
                  <a:cubicBezTo>
                    <a:pt x="94" y="214"/>
                    <a:pt x="96" y="211"/>
                    <a:pt x="97" y="208"/>
                  </a:cubicBezTo>
                  <a:cubicBezTo>
                    <a:pt x="98" y="212"/>
                    <a:pt x="97" y="218"/>
                    <a:pt x="94" y="220"/>
                  </a:cubicBezTo>
                  <a:close/>
                  <a:moveTo>
                    <a:pt x="89" y="364"/>
                  </a:moveTo>
                  <a:cubicBezTo>
                    <a:pt x="91" y="364"/>
                    <a:pt x="90" y="362"/>
                    <a:pt x="91" y="360"/>
                  </a:cubicBezTo>
                  <a:cubicBezTo>
                    <a:pt x="92" y="360"/>
                    <a:pt x="92" y="362"/>
                    <a:pt x="92" y="363"/>
                  </a:cubicBezTo>
                  <a:cubicBezTo>
                    <a:pt x="91" y="364"/>
                    <a:pt x="90" y="366"/>
                    <a:pt x="89" y="364"/>
                  </a:cubicBezTo>
                  <a:close/>
                  <a:moveTo>
                    <a:pt x="92" y="366"/>
                  </a:moveTo>
                  <a:cubicBezTo>
                    <a:pt x="94" y="366"/>
                    <a:pt x="92" y="368"/>
                    <a:pt x="93" y="369"/>
                  </a:cubicBezTo>
                  <a:cubicBezTo>
                    <a:pt x="92" y="369"/>
                    <a:pt x="91" y="368"/>
                    <a:pt x="91" y="367"/>
                  </a:cubicBezTo>
                  <a:cubicBezTo>
                    <a:pt x="92" y="366"/>
                    <a:pt x="92" y="367"/>
                    <a:pt x="92" y="366"/>
                  </a:cubicBezTo>
                  <a:close/>
                  <a:moveTo>
                    <a:pt x="90" y="348"/>
                  </a:moveTo>
                  <a:cubicBezTo>
                    <a:pt x="91" y="348"/>
                    <a:pt x="91" y="349"/>
                    <a:pt x="91" y="350"/>
                  </a:cubicBezTo>
                  <a:cubicBezTo>
                    <a:pt x="90" y="351"/>
                    <a:pt x="90" y="349"/>
                    <a:pt x="90" y="348"/>
                  </a:cubicBezTo>
                  <a:close/>
                  <a:moveTo>
                    <a:pt x="89" y="340"/>
                  </a:moveTo>
                  <a:cubicBezTo>
                    <a:pt x="89" y="336"/>
                    <a:pt x="88" y="331"/>
                    <a:pt x="89" y="327"/>
                  </a:cubicBezTo>
                  <a:cubicBezTo>
                    <a:pt x="91" y="331"/>
                    <a:pt x="94" y="336"/>
                    <a:pt x="89" y="340"/>
                  </a:cubicBezTo>
                  <a:close/>
                  <a:moveTo>
                    <a:pt x="87" y="314"/>
                  </a:moveTo>
                  <a:cubicBezTo>
                    <a:pt x="88" y="314"/>
                    <a:pt x="88" y="315"/>
                    <a:pt x="88" y="315"/>
                  </a:cubicBezTo>
                  <a:cubicBezTo>
                    <a:pt x="89" y="319"/>
                    <a:pt x="93" y="322"/>
                    <a:pt x="92" y="326"/>
                  </a:cubicBezTo>
                  <a:cubicBezTo>
                    <a:pt x="90" y="323"/>
                    <a:pt x="89" y="319"/>
                    <a:pt x="87" y="314"/>
                  </a:cubicBezTo>
                  <a:close/>
                  <a:moveTo>
                    <a:pt x="92" y="317"/>
                  </a:moveTo>
                  <a:cubicBezTo>
                    <a:pt x="93" y="318"/>
                    <a:pt x="94" y="317"/>
                    <a:pt x="94" y="316"/>
                  </a:cubicBezTo>
                  <a:cubicBezTo>
                    <a:pt x="96" y="317"/>
                    <a:pt x="95" y="320"/>
                    <a:pt x="93" y="321"/>
                  </a:cubicBezTo>
                  <a:cubicBezTo>
                    <a:pt x="93" y="319"/>
                    <a:pt x="92" y="319"/>
                    <a:pt x="92" y="317"/>
                  </a:cubicBezTo>
                  <a:close/>
                  <a:moveTo>
                    <a:pt x="92" y="314"/>
                  </a:moveTo>
                  <a:cubicBezTo>
                    <a:pt x="92" y="311"/>
                    <a:pt x="94" y="309"/>
                    <a:pt x="95" y="306"/>
                  </a:cubicBezTo>
                  <a:cubicBezTo>
                    <a:pt x="98" y="308"/>
                    <a:pt x="95" y="314"/>
                    <a:pt x="92" y="314"/>
                  </a:cubicBezTo>
                  <a:close/>
                  <a:moveTo>
                    <a:pt x="93" y="295"/>
                  </a:moveTo>
                  <a:cubicBezTo>
                    <a:pt x="93" y="292"/>
                    <a:pt x="95" y="290"/>
                    <a:pt x="95" y="287"/>
                  </a:cubicBezTo>
                  <a:cubicBezTo>
                    <a:pt x="96" y="291"/>
                    <a:pt x="95" y="294"/>
                    <a:pt x="93" y="295"/>
                  </a:cubicBezTo>
                  <a:close/>
                  <a:moveTo>
                    <a:pt x="89" y="283"/>
                  </a:moveTo>
                  <a:cubicBezTo>
                    <a:pt x="89" y="281"/>
                    <a:pt x="90" y="281"/>
                    <a:pt x="90" y="279"/>
                  </a:cubicBezTo>
                  <a:cubicBezTo>
                    <a:pt x="91" y="279"/>
                    <a:pt x="91" y="280"/>
                    <a:pt x="91" y="280"/>
                  </a:cubicBezTo>
                  <a:cubicBezTo>
                    <a:pt x="91" y="281"/>
                    <a:pt x="91" y="283"/>
                    <a:pt x="89" y="283"/>
                  </a:cubicBezTo>
                  <a:close/>
                  <a:moveTo>
                    <a:pt x="90" y="284"/>
                  </a:moveTo>
                  <a:cubicBezTo>
                    <a:pt x="90" y="285"/>
                    <a:pt x="89" y="285"/>
                    <a:pt x="89" y="286"/>
                  </a:cubicBezTo>
                  <a:cubicBezTo>
                    <a:pt x="88" y="285"/>
                    <a:pt x="89" y="283"/>
                    <a:pt x="90" y="284"/>
                  </a:cubicBezTo>
                  <a:close/>
                  <a:moveTo>
                    <a:pt x="93" y="283"/>
                  </a:moveTo>
                  <a:cubicBezTo>
                    <a:pt x="94" y="285"/>
                    <a:pt x="93" y="290"/>
                    <a:pt x="91" y="291"/>
                  </a:cubicBezTo>
                  <a:cubicBezTo>
                    <a:pt x="89" y="288"/>
                    <a:pt x="92" y="286"/>
                    <a:pt x="93" y="283"/>
                  </a:cubicBezTo>
                  <a:close/>
                  <a:moveTo>
                    <a:pt x="93" y="277"/>
                  </a:moveTo>
                  <a:cubicBezTo>
                    <a:pt x="90" y="275"/>
                    <a:pt x="94" y="272"/>
                    <a:pt x="94" y="270"/>
                  </a:cubicBezTo>
                  <a:cubicBezTo>
                    <a:pt x="96" y="272"/>
                    <a:pt x="94" y="275"/>
                    <a:pt x="93" y="277"/>
                  </a:cubicBezTo>
                  <a:close/>
                  <a:moveTo>
                    <a:pt x="90" y="273"/>
                  </a:moveTo>
                  <a:cubicBezTo>
                    <a:pt x="89" y="271"/>
                    <a:pt x="91" y="270"/>
                    <a:pt x="90" y="269"/>
                  </a:cubicBezTo>
                  <a:cubicBezTo>
                    <a:pt x="90" y="268"/>
                    <a:pt x="90" y="270"/>
                    <a:pt x="89" y="269"/>
                  </a:cubicBezTo>
                  <a:cubicBezTo>
                    <a:pt x="87" y="266"/>
                    <a:pt x="89" y="263"/>
                    <a:pt x="91" y="260"/>
                  </a:cubicBezTo>
                  <a:cubicBezTo>
                    <a:pt x="96" y="263"/>
                    <a:pt x="93" y="269"/>
                    <a:pt x="90" y="273"/>
                  </a:cubicBezTo>
                  <a:close/>
                  <a:moveTo>
                    <a:pt x="86" y="257"/>
                  </a:moveTo>
                  <a:cubicBezTo>
                    <a:pt x="87" y="258"/>
                    <a:pt x="89" y="257"/>
                    <a:pt x="89" y="256"/>
                  </a:cubicBezTo>
                  <a:cubicBezTo>
                    <a:pt x="90" y="258"/>
                    <a:pt x="88" y="260"/>
                    <a:pt x="87" y="262"/>
                  </a:cubicBezTo>
                  <a:cubicBezTo>
                    <a:pt x="87" y="261"/>
                    <a:pt x="86" y="259"/>
                    <a:pt x="86" y="257"/>
                  </a:cubicBezTo>
                  <a:close/>
                  <a:moveTo>
                    <a:pt x="86" y="272"/>
                  </a:moveTo>
                  <a:cubicBezTo>
                    <a:pt x="85" y="271"/>
                    <a:pt x="86" y="270"/>
                    <a:pt x="86" y="269"/>
                  </a:cubicBezTo>
                  <a:cubicBezTo>
                    <a:pt x="87" y="270"/>
                    <a:pt x="87" y="271"/>
                    <a:pt x="86" y="272"/>
                  </a:cubicBezTo>
                  <a:close/>
                  <a:moveTo>
                    <a:pt x="89" y="227"/>
                  </a:moveTo>
                  <a:cubicBezTo>
                    <a:pt x="89" y="228"/>
                    <a:pt x="89" y="229"/>
                    <a:pt x="89" y="230"/>
                  </a:cubicBezTo>
                  <a:cubicBezTo>
                    <a:pt x="86" y="228"/>
                    <a:pt x="85" y="223"/>
                    <a:pt x="87" y="219"/>
                  </a:cubicBezTo>
                  <a:cubicBezTo>
                    <a:pt x="91" y="221"/>
                    <a:pt x="84" y="227"/>
                    <a:pt x="89" y="227"/>
                  </a:cubicBezTo>
                  <a:close/>
                  <a:moveTo>
                    <a:pt x="89" y="240"/>
                  </a:moveTo>
                  <a:cubicBezTo>
                    <a:pt x="88" y="239"/>
                    <a:pt x="90" y="238"/>
                    <a:pt x="90" y="237"/>
                  </a:cubicBezTo>
                  <a:cubicBezTo>
                    <a:pt x="91" y="238"/>
                    <a:pt x="89" y="239"/>
                    <a:pt x="89" y="240"/>
                  </a:cubicBezTo>
                  <a:close/>
                  <a:moveTo>
                    <a:pt x="91" y="241"/>
                  </a:moveTo>
                  <a:cubicBezTo>
                    <a:pt x="92" y="242"/>
                    <a:pt x="90" y="244"/>
                    <a:pt x="90" y="246"/>
                  </a:cubicBezTo>
                  <a:cubicBezTo>
                    <a:pt x="87" y="244"/>
                    <a:pt x="90" y="241"/>
                    <a:pt x="91" y="241"/>
                  </a:cubicBezTo>
                  <a:close/>
                  <a:moveTo>
                    <a:pt x="87" y="237"/>
                  </a:moveTo>
                  <a:cubicBezTo>
                    <a:pt x="86" y="236"/>
                    <a:pt x="87" y="234"/>
                    <a:pt x="88" y="232"/>
                  </a:cubicBezTo>
                  <a:cubicBezTo>
                    <a:pt x="89" y="232"/>
                    <a:pt x="89" y="233"/>
                    <a:pt x="89" y="233"/>
                  </a:cubicBezTo>
                  <a:cubicBezTo>
                    <a:pt x="89" y="234"/>
                    <a:pt x="88" y="235"/>
                    <a:pt x="87" y="237"/>
                  </a:cubicBezTo>
                  <a:close/>
                  <a:moveTo>
                    <a:pt x="86" y="246"/>
                  </a:moveTo>
                  <a:cubicBezTo>
                    <a:pt x="89" y="248"/>
                    <a:pt x="87" y="251"/>
                    <a:pt x="86" y="253"/>
                  </a:cubicBezTo>
                  <a:cubicBezTo>
                    <a:pt x="85" y="252"/>
                    <a:pt x="85" y="248"/>
                    <a:pt x="86" y="246"/>
                  </a:cubicBezTo>
                  <a:close/>
                  <a:moveTo>
                    <a:pt x="91" y="250"/>
                  </a:moveTo>
                  <a:cubicBezTo>
                    <a:pt x="90" y="248"/>
                    <a:pt x="92" y="247"/>
                    <a:pt x="93" y="245"/>
                  </a:cubicBezTo>
                  <a:cubicBezTo>
                    <a:pt x="93" y="247"/>
                    <a:pt x="92" y="248"/>
                    <a:pt x="91" y="250"/>
                  </a:cubicBezTo>
                  <a:close/>
                  <a:moveTo>
                    <a:pt x="93" y="233"/>
                  </a:moveTo>
                  <a:cubicBezTo>
                    <a:pt x="91" y="233"/>
                    <a:pt x="93" y="231"/>
                    <a:pt x="93" y="229"/>
                  </a:cubicBezTo>
                  <a:cubicBezTo>
                    <a:pt x="95" y="230"/>
                    <a:pt x="93" y="232"/>
                    <a:pt x="93" y="233"/>
                  </a:cubicBezTo>
                  <a:close/>
                  <a:moveTo>
                    <a:pt x="94" y="234"/>
                  </a:moveTo>
                  <a:cubicBezTo>
                    <a:pt x="95" y="235"/>
                    <a:pt x="94" y="236"/>
                    <a:pt x="93" y="238"/>
                  </a:cubicBezTo>
                  <a:cubicBezTo>
                    <a:pt x="92" y="236"/>
                    <a:pt x="94" y="235"/>
                    <a:pt x="94" y="234"/>
                  </a:cubicBezTo>
                  <a:close/>
                  <a:moveTo>
                    <a:pt x="96" y="206"/>
                  </a:moveTo>
                  <a:cubicBezTo>
                    <a:pt x="93" y="204"/>
                    <a:pt x="92" y="200"/>
                    <a:pt x="89" y="197"/>
                  </a:cubicBezTo>
                  <a:cubicBezTo>
                    <a:pt x="90" y="196"/>
                    <a:pt x="90" y="196"/>
                    <a:pt x="91" y="195"/>
                  </a:cubicBezTo>
                  <a:cubicBezTo>
                    <a:pt x="94" y="197"/>
                    <a:pt x="95" y="201"/>
                    <a:pt x="97" y="204"/>
                  </a:cubicBezTo>
                  <a:cubicBezTo>
                    <a:pt x="97" y="205"/>
                    <a:pt x="96" y="205"/>
                    <a:pt x="96" y="206"/>
                  </a:cubicBezTo>
                  <a:close/>
                  <a:moveTo>
                    <a:pt x="92" y="189"/>
                  </a:moveTo>
                  <a:cubicBezTo>
                    <a:pt x="90" y="188"/>
                    <a:pt x="90" y="186"/>
                    <a:pt x="89" y="185"/>
                  </a:cubicBezTo>
                  <a:cubicBezTo>
                    <a:pt x="89" y="184"/>
                    <a:pt x="90" y="184"/>
                    <a:pt x="90" y="183"/>
                  </a:cubicBezTo>
                  <a:cubicBezTo>
                    <a:pt x="91" y="185"/>
                    <a:pt x="92" y="186"/>
                    <a:pt x="92" y="188"/>
                  </a:cubicBezTo>
                  <a:cubicBezTo>
                    <a:pt x="92" y="188"/>
                    <a:pt x="92" y="189"/>
                    <a:pt x="92" y="189"/>
                  </a:cubicBezTo>
                  <a:close/>
                  <a:moveTo>
                    <a:pt x="77" y="172"/>
                  </a:moveTo>
                  <a:cubicBezTo>
                    <a:pt x="77" y="171"/>
                    <a:pt x="78" y="171"/>
                    <a:pt x="77" y="170"/>
                  </a:cubicBezTo>
                  <a:cubicBezTo>
                    <a:pt x="78" y="172"/>
                    <a:pt x="79" y="172"/>
                    <a:pt x="80" y="174"/>
                  </a:cubicBezTo>
                  <a:cubicBezTo>
                    <a:pt x="79" y="175"/>
                    <a:pt x="79" y="176"/>
                    <a:pt x="78" y="177"/>
                  </a:cubicBezTo>
                  <a:cubicBezTo>
                    <a:pt x="76" y="175"/>
                    <a:pt x="78" y="173"/>
                    <a:pt x="77" y="172"/>
                  </a:cubicBezTo>
                  <a:close/>
                  <a:moveTo>
                    <a:pt x="75" y="178"/>
                  </a:moveTo>
                  <a:cubicBezTo>
                    <a:pt x="76" y="180"/>
                    <a:pt x="76" y="183"/>
                    <a:pt x="74" y="185"/>
                  </a:cubicBezTo>
                  <a:cubicBezTo>
                    <a:pt x="72" y="183"/>
                    <a:pt x="73" y="180"/>
                    <a:pt x="75" y="178"/>
                  </a:cubicBezTo>
                  <a:close/>
                  <a:moveTo>
                    <a:pt x="73" y="196"/>
                  </a:moveTo>
                  <a:cubicBezTo>
                    <a:pt x="73" y="196"/>
                    <a:pt x="73" y="195"/>
                    <a:pt x="73" y="195"/>
                  </a:cubicBezTo>
                  <a:cubicBezTo>
                    <a:pt x="73" y="195"/>
                    <a:pt x="74" y="196"/>
                    <a:pt x="73" y="196"/>
                  </a:cubicBezTo>
                  <a:close/>
                  <a:moveTo>
                    <a:pt x="75" y="148"/>
                  </a:moveTo>
                  <a:cubicBezTo>
                    <a:pt x="72" y="147"/>
                    <a:pt x="72" y="145"/>
                    <a:pt x="74" y="142"/>
                  </a:cubicBezTo>
                  <a:cubicBezTo>
                    <a:pt x="76" y="143"/>
                    <a:pt x="75" y="147"/>
                    <a:pt x="75" y="148"/>
                  </a:cubicBezTo>
                  <a:close/>
                  <a:moveTo>
                    <a:pt x="73" y="158"/>
                  </a:moveTo>
                  <a:cubicBezTo>
                    <a:pt x="72" y="157"/>
                    <a:pt x="74" y="156"/>
                    <a:pt x="74" y="154"/>
                  </a:cubicBezTo>
                  <a:cubicBezTo>
                    <a:pt x="75" y="155"/>
                    <a:pt x="74" y="158"/>
                    <a:pt x="73" y="158"/>
                  </a:cubicBezTo>
                  <a:close/>
                  <a:moveTo>
                    <a:pt x="67" y="134"/>
                  </a:moveTo>
                  <a:cubicBezTo>
                    <a:pt x="68" y="132"/>
                    <a:pt x="66" y="130"/>
                    <a:pt x="68" y="129"/>
                  </a:cubicBezTo>
                  <a:cubicBezTo>
                    <a:pt x="68" y="129"/>
                    <a:pt x="68" y="131"/>
                    <a:pt x="69" y="131"/>
                  </a:cubicBezTo>
                  <a:cubicBezTo>
                    <a:pt x="69" y="132"/>
                    <a:pt x="68" y="134"/>
                    <a:pt x="67" y="134"/>
                  </a:cubicBezTo>
                  <a:close/>
                  <a:moveTo>
                    <a:pt x="68" y="178"/>
                  </a:moveTo>
                  <a:cubicBezTo>
                    <a:pt x="67" y="178"/>
                    <a:pt x="67" y="177"/>
                    <a:pt x="67" y="176"/>
                  </a:cubicBezTo>
                  <a:cubicBezTo>
                    <a:pt x="68" y="176"/>
                    <a:pt x="68" y="177"/>
                    <a:pt x="68" y="178"/>
                  </a:cubicBezTo>
                  <a:close/>
                  <a:moveTo>
                    <a:pt x="65" y="123"/>
                  </a:moveTo>
                  <a:cubicBezTo>
                    <a:pt x="64" y="125"/>
                    <a:pt x="64" y="126"/>
                    <a:pt x="62" y="127"/>
                  </a:cubicBezTo>
                  <a:cubicBezTo>
                    <a:pt x="63" y="125"/>
                    <a:pt x="64" y="124"/>
                    <a:pt x="64" y="123"/>
                  </a:cubicBezTo>
                  <a:cubicBezTo>
                    <a:pt x="65" y="123"/>
                    <a:pt x="65" y="123"/>
                    <a:pt x="65" y="123"/>
                  </a:cubicBezTo>
                  <a:close/>
                  <a:moveTo>
                    <a:pt x="65" y="57"/>
                  </a:moveTo>
                  <a:cubicBezTo>
                    <a:pt x="65" y="57"/>
                    <a:pt x="66" y="56"/>
                    <a:pt x="67" y="57"/>
                  </a:cubicBezTo>
                  <a:cubicBezTo>
                    <a:pt x="66" y="57"/>
                    <a:pt x="66" y="58"/>
                    <a:pt x="66" y="58"/>
                  </a:cubicBezTo>
                  <a:cubicBezTo>
                    <a:pt x="65" y="58"/>
                    <a:pt x="65" y="58"/>
                    <a:pt x="65" y="57"/>
                  </a:cubicBezTo>
                  <a:close/>
                  <a:moveTo>
                    <a:pt x="65" y="129"/>
                  </a:moveTo>
                  <a:cubicBezTo>
                    <a:pt x="66" y="129"/>
                    <a:pt x="66" y="132"/>
                    <a:pt x="65" y="133"/>
                  </a:cubicBezTo>
                  <a:cubicBezTo>
                    <a:pt x="64" y="132"/>
                    <a:pt x="64" y="130"/>
                    <a:pt x="65" y="129"/>
                  </a:cubicBezTo>
                  <a:close/>
                  <a:moveTo>
                    <a:pt x="65" y="94"/>
                  </a:moveTo>
                  <a:cubicBezTo>
                    <a:pt x="65" y="92"/>
                    <a:pt x="65" y="92"/>
                    <a:pt x="65" y="91"/>
                  </a:cubicBezTo>
                  <a:cubicBezTo>
                    <a:pt x="67" y="92"/>
                    <a:pt x="69" y="95"/>
                    <a:pt x="66" y="98"/>
                  </a:cubicBezTo>
                  <a:cubicBezTo>
                    <a:pt x="65" y="97"/>
                    <a:pt x="65" y="94"/>
                    <a:pt x="66" y="94"/>
                  </a:cubicBezTo>
                  <a:cubicBezTo>
                    <a:pt x="66" y="93"/>
                    <a:pt x="66" y="94"/>
                    <a:pt x="65" y="94"/>
                  </a:cubicBezTo>
                  <a:close/>
                  <a:moveTo>
                    <a:pt x="65" y="86"/>
                  </a:moveTo>
                  <a:cubicBezTo>
                    <a:pt x="65" y="83"/>
                    <a:pt x="65" y="81"/>
                    <a:pt x="66" y="79"/>
                  </a:cubicBezTo>
                  <a:cubicBezTo>
                    <a:pt x="67" y="79"/>
                    <a:pt x="68" y="80"/>
                    <a:pt x="68" y="81"/>
                  </a:cubicBezTo>
                  <a:cubicBezTo>
                    <a:pt x="68" y="83"/>
                    <a:pt x="67" y="85"/>
                    <a:pt x="65" y="86"/>
                  </a:cubicBezTo>
                  <a:close/>
                  <a:moveTo>
                    <a:pt x="65" y="69"/>
                  </a:moveTo>
                  <a:cubicBezTo>
                    <a:pt x="66" y="69"/>
                    <a:pt x="66" y="71"/>
                    <a:pt x="67" y="72"/>
                  </a:cubicBezTo>
                  <a:cubicBezTo>
                    <a:pt x="66" y="72"/>
                    <a:pt x="66" y="73"/>
                    <a:pt x="66" y="73"/>
                  </a:cubicBezTo>
                  <a:cubicBezTo>
                    <a:pt x="65" y="71"/>
                    <a:pt x="65" y="71"/>
                    <a:pt x="65" y="69"/>
                  </a:cubicBezTo>
                  <a:close/>
                  <a:moveTo>
                    <a:pt x="79" y="70"/>
                  </a:moveTo>
                  <a:cubicBezTo>
                    <a:pt x="80" y="72"/>
                    <a:pt x="83" y="77"/>
                    <a:pt x="79" y="78"/>
                  </a:cubicBezTo>
                  <a:cubicBezTo>
                    <a:pt x="78" y="76"/>
                    <a:pt x="78" y="74"/>
                    <a:pt x="77" y="73"/>
                  </a:cubicBezTo>
                  <a:cubicBezTo>
                    <a:pt x="77" y="71"/>
                    <a:pt x="79" y="72"/>
                    <a:pt x="79" y="70"/>
                  </a:cubicBezTo>
                  <a:close/>
                  <a:moveTo>
                    <a:pt x="78" y="51"/>
                  </a:moveTo>
                  <a:cubicBezTo>
                    <a:pt x="78" y="52"/>
                    <a:pt x="78" y="53"/>
                    <a:pt x="78" y="55"/>
                  </a:cubicBezTo>
                  <a:cubicBezTo>
                    <a:pt x="77" y="54"/>
                    <a:pt x="78" y="53"/>
                    <a:pt x="78" y="51"/>
                  </a:cubicBezTo>
                  <a:close/>
                  <a:moveTo>
                    <a:pt x="79" y="58"/>
                  </a:moveTo>
                  <a:cubicBezTo>
                    <a:pt x="80" y="59"/>
                    <a:pt x="81" y="61"/>
                    <a:pt x="79" y="61"/>
                  </a:cubicBezTo>
                  <a:cubicBezTo>
                    <a:pt x="79" y="60"/>
                    <a:pt x="79" y="60"/>
                    <a:pt x="79" y="58"/>
                  </a:cubicBezTo>
                  <a:close/>
                  <a:moveTo>
                    <a:pt x="90" y="102"/>
                  </a:moveTo>
                  <a:cubicBezTo>
                    <a:pt x="92" y="103"/>
                    <a:pt x="90" y="105"/>
                    <a:pt x="89" y="106"/>
                  </a:cubicBezTo>
                  <a:cubicBezTo>
                    <a:pt x="87" y="105"/>
                    <a:pt x="89" y="104"/>
                    <a:pt x="90" y="102"/>
                  </a:cubicBezTo>
                  <a:close/>
                  <a:moveTo>
                    <a:pt x="89" y="62"/>
                  </a:moveTo>
                  <a:cubicBezTo>
                    <a:pt x="89" y="61"/>
                    <a:pt x="87" y="59"/>
                    <a:pt x="88" y="56"/>
                  </a:cubicBezTo>
                  <a:cubicBezTo>
                    <a:pt x="88" y="56"/>
                    <a:pt x="88" y="56"/>
                    <a:pt x="89" y="56"/>
                  </a:cubicBezTo>
                  <a:cubicBezTo>
                    <a:pt x="88" y="59"/>
                    <a:pt x="92" y="62"/>
                    <a:pt x="89" y="62"/>
                  </a:cubicBezTo>
                  <a:close/>
                  <a:moveTo>
                    <a:pt x="95" y="77"/>
                  </a:moveTo>
                  <a:cubicBezTo>
                    <a:pt x="94" y="78"/>
                    <a:pt x="92" y="75"/>
                    <a:pt x="94" y="75"/>
                  </a:cubicBezTo>
                  <a:cubicBezTo>
                    <a:pt x="93" y="76"/>
                    <a:pt x="94" y="76"/>
                    <a:pt x="95" y="77"/>
                  </a:cubicBezTo>
                  <a:close/>
                  <a:moveTo>
                    <a:pt x="96" y="119"/>
                  </a:moveTo>
                  <a:cubicBezTo>
                    <a:pt x="95" y="119"/>
                    <a:pt x="94" y="117"/>
                    <a:pt x="95" y="116"/>
                  </a:cubicBezTo>
                  <a:cubicBezTo>
                    <a:pt x="96" y="117"/>
                    <a:pt x="96" y="118"/>
                    <a:pt x="96" y="119"/>
                  </a:cubicBezTo>
                  <a:close/>
                  <a:moveTo>
                    <a:pt x="95" y="80"/>
                  </a:moveTo>
                  <a:cubicBezTo>
                    <a:pt x="96" y="81"/>
                    <a:pt x="98" y="84"/>
                    <a:pt x="97" y="86"/>
                  </a:cubicBezTo>
                  <a:cubicBezTo>
                    <a:pt x="96" y="84"/>
                    <a:pt x="95" y="82"/>
                    <a:pt x="95" y="80"/>
                  </a:cubicBezTo>
                  <a:close/>
                  <a:moveTo>
                    <a:pt x="87" y="172"/>
                  </a:moveTo>
                  <a:cubicBezTo>
                    <a:pt x="87" y="171"/>
                    <a:pt x="86" y="171"/>
                    <a:pt x="86" y="171"/>
                  </a:cubicBezTo>
                  <a:cubicBezTo>
                    <a:pt x="86" y="169"/>
                    <a:pt x="88" y="169"/>
                    <a:pt x="88" y="167"/>
                  </a:cubicBezTo>
                  <a:cubicBezTo>
                    <a:pt x="90" y="168"/>
                    <a:pt x="89" y="172"/>
                    <a:pt x="87" y="172"/>
                  </a:cubicBezTo>
                  <a:close/>
                  <a:moveTo>
                    <a:pt x="89" y="180"/>
                  </a:moveTo>
                  <a:cubicBezTo>
                    <a:pt x="89" y="181"/>
                    <a:pt x="88" y="181"/>
                    <a:pt x="88" y="182"/>
                  </a:cubicBezTo>
                  <a:cubicBezTo>
                    <a:pt x="87" y="182"/>
                    <a:pt x="87" y="181"/>
                    <a:pt x="87" y="181"/>
                  </a:cubicBezTo>
                  <a:cubicBezTo>
                    <a:pt x="87" y="179"/>
                    <a:pt x="87" y="179"/>
                    <a:pt x="87" y="178"/>
                  </a:cubicBezTo>
                  <a:cubicBezTo>
                    <a:pt x="88" y="179"/>
                    <a:pt x="88" y="179"/>
                    <a:pt x="89" y="180"/>
                  </a:cubicBezTo>
                  <a:close/>
                  <a:moveTo>
                    <a:pt x="89" y="163"/>
                  </a:moveTo>
                  <a:cubicBezTo>
                    <a:pt x="88" y="162"/>
                    <a:pt x="90" y="160"/>
                    <a:pt x="91" y="159"/>
                  </a:cubicBezTo>
                  <a:cubicBezTo>
                    <a:pt x="92" y="160"/>
                    <a:pt x="90" y="162"/>
                    <a:pt x="89" y="163"/>
                  </a:cubicBezTo>
                  <a:close/>
                  <a:moveTo>
                    <a:pt x="91" y="152"/>
                  </a:moveTo>
                  <a:cubicBezTo>
                    <a:pt x="90" y="151"/>
                    <a:pt x="88" y="148"/>
                    <a:pt x="90" y="146"/>
                  </a:cubicBezTo>
                  <a:cubicBezTo>
                    <a:pt x="91" y="146"/>
                    <a:pt x="92" y="148"/>
                    <a:pt x="93" y="149"/>
                  </a:cubicBezTo>
                  <a:cubicBezTo>
                    <a:pt x="92" y="151"/>
                    <a:pt x="92" y="152"/>
                    <a:pt x="91" y="152"/>
                  </a:cubicBezTo>
                  <a:close/>
                  <a:moveTo>
                    <a:pt x="89" y="117"/>
                  </a:moveTo>
                  <a:cubicBezTo>
                    <a:pt x="89" y="116"/>
                    <a:pt x="90" y="116"/>
                    <a:pt x="90" y="115"/>
                  </a:cubicBezTo>
                  <a:cubicBezTo>
                    <a:pt x="92" y="116"/>
                    <a:pt x="91" y="118"/>
                    <a:pt x="90" y="119"/>
                  </a:cubicBezTo>
                  <a:cubicBezTo>
                    <a:pt x="89" y="119"/>
                    <a:pt x="91" y="116"/>
                    <a:pt x="89" y="117"/>
                  </a:cubicBezTo>
                  <a:close/>
                  <a:moveTo>
                    <a:pt x="90" y="125"/>
                  </a:moveTo>
                  <a:cubicBezTo>
                    <a:pt x="90" y="127"/>
                    <a:pt x="91" y="127"/>
                    <a:pt x="91" y="128"/>
                  </a:cubicBezTo>
                  <a:cubicBezTo>
                    <a:pt x="89" y="128"/>
                    <a:pt x="89" y="126"/>
                    <a:pt x="89" y="125"/>
                  </a:cubicBezTo>
                  <a:cubicBezTo>
                    <a:pt x="89" y="125"/>
                    <a:pt x="90" y="125"/>
                    <a:pt x="90" y="125"/>
                  </a:cubicBezTo>
                  <a:close/>
                  <a:moveTo>
                    <a:pt x="92" y="137"/>
                  </a:moveTo>
                  <a:cubicBezTo>
                    <a:pt x="92" y="138"/>
                    <a:pt x="92" y="139"/>
                    <a:pt x="90" y="139"/>
                  </a:cubicBezTo>
                  <a:cubicBezTo>
                    <a:pt x="90" y="137"/>
                    <a:pt x="89" y="136"/>
                    <a:pt x="90" y="134"/>
                  </a:cubicBezTo>
                  <a:cubicBezTo>
                    <a:pt x="92" y="135"/>
                    <a:pt x="91" y="137"/>
                    <a:pt x="92" y="137"/>
                  </a:cubicBezTo>
                  <a:close/>
                  <a:moveTo>
                    <a:pt x="94" y="140"/>
                  </a:moveTo>
                  <a:cubicBezTo>
                    <a:pt x="94" y="142"/>
                    <a:pt x="93" y="142"/>
                    <a:pt x="92" y="143"/>
                  </a:cubicBezTo>
                  <a:cubicBezTo>
                    <a:pt x="92" y="142"/>
                    <a:pt x="93" y="140"/>
                    <a:pt x="94" y="140"/>
                  </a:cubicBezTo>
                  <a:close/>
                  <a:moveTo>
                    <a:pt x="93" y="131"/>
                  </a:moveTo>
                  <a:cubicBezTo>
                    <a:pt x="94" y="131"/>
                    <a:pt x="94" y="132"/>
                    <a:pt x="93" y="133"/>
                  </a:cubicBezTo>
                  <a:cubicBezTo>
                    <a:pt x="93" y="133"/>
                    <a:pt x="92" y="132"/>
                    <a:pt x="93" y="131"/>
                  </a:cubicBezTo>
                  <a:close/>
                  <a:moveTo>
                    <a:pt x="94" y="153"/>
                  </a:moveTo>
                  <a:cubicBezTo>
                    <a:pt x="95" y="155"/>
                    <a:pt x="95" y="156"/>
                    <a:pt x="93" y="157"/>
                  </a:cubicBezTo>
                  <a:cubicBezTo>
                    <a:pt x="92" y="155"/>
                    <a:pt x="92" y="153"/>
                    <a:pt x="94" y="153"/>
                  </a:cubicBezTo>
                  <a:close/>
                  <a:moveTo>
                    <a:pt x="94" y="142"/>
                  </a:moveTo>
                  <a:cubicBezTo>
                    <a:pt x="96" y="142"/>
                    <a:pt x="96" y="145"/>
                    <a:pt x="95" y="146"/>
                  </a:cubicBezTo>
                  <a:cubicBezTo>
                    <a:pt x="93" y="145"/>
                    <a:pt x="93" y="144"/>
                    <a:pt x="94" y="142"/>
                  </a:cubicBezTo>
                  <a:close/>
                  <a:moveTo>
                    <a:pt x="95" y="129"/>
                  </a:moveTo>
                  <a:cubicBezTo>
                    <a:pt x="95" y="129"/>
                    <a:pt x="94" y="129"/>
                    <a:pt x="94" y="128"/>
                  </a:cubicBezTo>
                  <a:cubicBezTo>
                    <a:pt x="95" y="128"/>
                    <a:pt x="95" y="128"/>
                    <a:pt x="95" y="127"/>
                  </a:cubicBezTo>
                  <a:cubicBezTo>
                    <a:pt x="95" y="127"/>
                    <a:pt x="95" y="128"/>
                    <a:pt x="96" y="128"/>
                  </a:cubicBezTo>
                  <a:cubicBezTo>
                    <a:pt x="95" y="128"/>
                    <a:pt x="95" y="129"/>
                    <a:pt x="95" y="129"/>
                  </a:cubicBezTo>
                  <a:close/>
                  <a:moveTo>
                    <a:pt x="93" y="100"/>
                  </a:moveTo>
                  <a:cubicBezTo>
                    <a:pt x="92" y="100"/>
                    <a:pt x="93" y="100"/>
                    <a:pt x="92" y="98"/>
                  </a:cubicBezTo>
                  <a:cubicBezTo>
                    <a:pt x="93" y="99"/>
                    <a:pt x="93" y="99"/>
                    <a:pt x="93" y="100"/>
                  </a:cubicBezTo>
                  <a:close/>
                  <a:moveTo>
                    <a:pt x="93" y="113"/>
                  </a:moveTo>
                  <a:cubicBezTo>
                    <a:pt x="92" y="113"/>
                    <a:pt x="93" y="111"/>
                    <a:pt x="93" y="111"/>
                  </a:cubicBezTo>
                  <a:cubicBezTo>
                    <a:pt x="94" y="112"/>
                    <a:pt x="94" y="113"/>
                    <a:pt x="93" y="113"/>
                  </a:cubicBezTo>
                  <a:close/>
                  <a:moveTo>
                    <a:pt x="93" y="119"/>
                  </a:moveTo>
                  <a:cubicBezTo>
                    <a:pt x="94" y="120"/>
                    <a:pt x="95" y="124"/>
                    <a:pt x="92" y="124"/>
                  </a:cubicBezTo>
                  <a:cubicBezTo>
                    <a:pt x="91" y="123"/>
                    <a:pt x="91" y="120"/>
                    <a:pt x="93" y="119"/>
                  </a:cubicBezTo>
                  <a:close/>
                  <a:moveTo>
                    <a:pt x="90" y="109"/>
                  </a:moveTo>
                  <a:cubicBezTo>
                    <a:pt x="91" y="108"/>
                    <a:pt x="91" y="107"/>
                    <a:pt x="92" y="107"/>
                  </a:cubicBezTo>
                  <a:cubicBezTo>
                    <a:pt x="93" y="108"/>
                    <a:pt x="92" y="109"/>
                    <a:pt x="90" y="109"/>
                  </a:cubicBezTo>
                  <a:close/>
                  <a:moveTo>
                    <a:pt x="89" y="112"/>
                  </a:moveTo>
                  <a:cubicBezTo>
                    <a:pt x="89" y="113"/>
                    <a:pt x="88" y="113"/>
                    <a:pt x="88" y="115"/>
                  </a:cubicBezTo>
                  <a:cubicBezTo>
                    <a:pt x="86" y="114"/>
                    <a:pt x="88" y="112"/>
                    <a:pt x="88" y="111"/>
                  </a:cubicBezTo>
                  <a:cubicBezTo>
                    <a:pt x="89" y="111"/>
                    <a:pt x="89" y="112"/>
                    <a:pt x="89" y="112"/>
                  </a:cubicBezTo>
                  <a:close/>
                  <a:moveTo>
                    <a:pt x="83" y="151"/>
                  </a:moveTo>
                  <a:cubicBezTo>
                    <a:pt x="82" y="150"/>
                    <a:pt x="82" y="150"/>
                    <a:pt x="82" y="149"/>
                  </a:cubicBezTo>
                  <a:cubicBezTo>
                    <a:pt x="83" y="148"/>
                    <a:pt x="83" y="147"/>
                    <a:pt x="83" y="146"/>
                  </a:cubicBezTo>
                  <a:cubicBezTo>
                    <a:pt x="85" y="147"/>
                    <a:pt x="85" y="150"/>
                    <a:pt x="84" y="151"/>
                  </a:cubicBezTo>
                  <a:cubicBezTo>
                    <a:pt x="84" y="151"/>
                    <a:pt x="84" y="151"/>
                    <a:pt x="84" y="150"/>
                  </a:cubicBezTo>
                  <a:cubicBezTo>
                    <a:pt x="83" y="150"/>
                    <a:pt x="84" y="152"/>
                    <a:pt x="83" y="151"/>
                  </a:cubicBezTo>
                  <a:close/>
                  <a:moveTo>
                    <a:pt x="78" y="155"/>
                  </a:moveTo>
                  <a:cubicBezTo>
                    <a:pt x="79" y="154"/>
                    <a:pt x="79" y="153"/>
                    <a:pt x="80" y="152"/>
                  </a:cubicBezTo>
                  <a:cubicBezTo>
                    <a:pt x="81" y="153"/>
                    <a:pt x="81" y="154"/>
                    <a:pt x="82" y="155"/>
                  </a:cubicBezTo>
                  <a:cubicBezTo>
                    <a:pt x="82" y="156"/>
                    <a:pt x="80" y="157"/>
                    <a:pt x="80" y="158"/>
                  </a:cubicBezTo>
                  <a:cubicBezTo>
                    <a:pt x="79" y="157"/>
                    <a:pt x="79" y="156"/>
                    <a:pt x="78" y="155"/>
                  </a:cubicBezTo>
                  <a:close/>
                  <a:moveTo>
                    <a:pt x="82" y="169"/>
                  </a:moveTo>
                  <a:cubicBezTo>
                    <a:pt x="82" y="169"/>
                    <a:pt x="82" y="170"/>
                    <a:pt x="81" y="171"/>
                  </a:cubicBezTo>
                  <a:cubicBezTo>
                    <a:pt x="80" y="171"/>
                    <a:pt x="80" y="168"/>
                    <a:pt x="79" y="167"/>
                  </a:cubicBezTo>
                  <a:cubicBezTo>
                    <a:pt x="79" y="166"/>
                    <a:pt x="80" y="166"/>
                    <a:pt x="80" y="165"/>
                  </a:cubicBezTo>
                  <a:cubicBezTo>
                    <a:pt x="81" y="165"/>
                    <a:pt x="81" y="167"/>
                    <a:pt x="82" y="169"/>
                  </a:cubicBezTo>
                  <a:close/>
                  <a:moveTo>
                    <a:pt x="83" y="121"/>
                  </a:moveTo>
                  <a:cubicBezTo>
                    <a:pt x="84" y="121"/>
                    <a:pt x="82" y="123"/>
                    <a:pt x="83" y="124"/>
                  </a:cubicBezTo>
                  <a:cubicBezTo>
                    <a:pt x="82" y="124"/>
                    <a:pt x="82" y="123"/>
                    <a:pt x="81" y="123"/>
                  </a:cubicBezTo>
                  <a:cubicBezTo>
                    <a:pt x="82" y="122"/>
                    <a:pt x="82" y="122"/>
                    <a:pt x="83" y="121"/>
                  </a:cubicBezTo>
                  <a:close/>
                  <a:moveTo>
                    <a:pt x="83" y="113"/>
                  </a:moveTo>
                  <a:cubicBezTo>
                    <a:pt x="84" y="112"/>
                    <a:pt x="84" y="113"/>
                    <a:pt x="84" y="113"/>
                  </a:cubicBezTo>
                  <a:cubicBezTo>
                    <a:pt x="84" y="114"/>
                    <a:pt x="84" y="115"/>
                    <a:pt x="83" y="115"/>
                  </a:cubicBezTo>
                  <a:cubicBezTo>
                    <a:pt x="82" y="115"/>
                    <a:pt x="83" y="114"/>
                    <a:pt x="83" y="113"/>
                  </a:cubicBezTo>
                  <a:close/>
                  <a:moveTo>
                    <a:pt x="80" y="132"/>
                  </a:moveTo>
                  <a:cubicBezTo>
                    <a:pt x="80" y="131"/>
                    <a:pt x="81" y="131"/>
                    <a:pt x="81" y="130"/>
                  </a:cubicBezTo>
                  <a:cubicBezTo>
                    <a:pt x="83" y="130"/>
                    <a:pt x="83" y="133"/>
                    <a:pt x="82" y="135"/>
                  </a:cubicBezTo>
                  <a:cubicBezTo>
                    <a:pt x="81" y="134"/>
                    <a:pt x="81" y="133"/>
                    <a:pt x="80" y="132"/>
                  </a:cubicBezTo>
                  <a:close/>
                  <a:moveTo>
                    <a:pt x="82" y="142"/>
                  </a:moveTo>
                  <a:cubicBezTo>
                    <a:pt x="81" y="144"/>
                    <a:pt x="81" y="145"/>
                    <a:pt x="80" y="146"/>
                  </a:cubicBezTo>
                  <a:cubicBezTo>
                    <a:pt x="79" y="145"/>
                    <a:pt x="80" y="144"/>
                    <a:pt x="81" y="142"/>
                  </a:cubicBezTo>
                  <a:cubicBezTo>
                    <a:pt x="81" y="142"/>
                    <a:pt x="81" y="142"/>
                    <a:pt x="82" y="142"/>
                  </a:cubicBezTo>
                  <a:close/>
                  <a:moveTo>
                    <a:pt x="80" y="120"/>
                  </a:moveTo>
                  <a:cubicBezTo>
                    <a:pt x="79" y="119"/>
                    <a:pt x="80" y="118"/>
                    <a:pt x="81" y="117"/>
                  </a:cubicBezTo>
                  <a:cubicBezTo>
                    <a:pt x="82" y="118"/>
                    <a:pt x="81" y="120"/>
                    <a:pt x="80" y="120"/>
                  </a:cubicBezTo>
                  <a:close/>
                  <a:moveTo>
                    <a:pt x="80" y="126"/>
                  </a:moveTo>
                  <a:cubicBezTo>
                    <a:pt x="80" y="126"/>
                    <a:pt x="80" y="126"/>
                    <a:pt x="80" y="126"/>
                  </a:cubicBezTo>
                  <a:cubicBezTo>
                    <a:pt x="80" y="128"/>
                    <a:pt x="79" y="129"/>
                    <a:pt x="78" y="129"/>
                  </a:cubicBezTo>
                  <a:cubicBezTo>
                    <a:pt x="78" y="128"/>
                    <a:pt x="79" y="127"/>
                    <a:pt x="80" y="126"/>
                  </a:cubicBezTo>
                  <a:close/>
                  <a:moveTo>
                    <a:pt x="78" y="142"/>
                  </a:moveTo>
                  <a:cubicBezTo>
                    <a:pt x="77" y="141"/>
                    <a:pt x="77" y="138"/>
                    <a:pt x="77" y="137"/>
                  </a:cubicBezTo>
                  <a:cubicBezTo>
                    <a:pt x="79" y="138"/>
                    <a:pt x="80" y="140"/>
                    <a:pt x="78" y="142"/>
                  </a:cubicBezTo>
                  <a:close/>
                  <a:moveTo>
                    <a:pt x="78" y="148"/>
                  </a:moveTo>
                  <a:cubicBezTo>
                    <a:pt x="79" y="148"/>
                    <a:pt x="78" y="150"/>
                    <a:pt x="78" y="151"/>
                  </a:cubicBezTo>
                  <a:cubicBezTo>
                    <a:pt x="76" y="150"/>
                    <a:pt x="78" y="149"/>
                    <a:pt x="78" y="148"/>
                  </a:cubicBezTo>
                  <a:close/>
                  <a:moveTo>
                    <a:pt x="83" y="139"/>
                  </a:moveTo>
                  <a:cubicBezTo>
                    <a:pt x="83" y="138"/>
                    <a:pt x="84" y="136"/>
                    <a:pt x="84" y="135"/>
                  </a:cubicBezTo>
                  <a:cubicBezTo>
                    <a:pt x="86" y="135"/>
                    <a:pt x="85" y="141"/>
                    <a:pt x="83" y="139"/>
                  </a:cubicBezTo>
                  <a:close/>
                  <a:moveTo>
                    <a:pt x="85" y="128"/>
                  </a:moveTo>
                  <a:cubicBezTo>
                    <a:pt x="84" y="128"/>
                    <a:pt x="84" y="128"/>
                    <a:pt x="84" y="128"/>
                  </a:cubicBezTo>
                  <a:cubicBezTo>
                    <a:pt x="84" y="127"/>
                    <a:pt x="84" y="125"/>
                    <a:pt x="84" y="124"/>
                  </a:cubicBezTo>
                  <a:cubicBezTo>
                    <a:pt x="86" y="125"/>
                    <a:pt x="86" y="127"/>
                    <a:pt x="85" y="128"/>
                  </a:cubicBezTo>
                  <a:close/>
                  <a:moveTo>
                    <a:pt x="86" y="118"/>
                  </a:moveTo>
                  <a:cubicBezTo>
                    <a:pt x="85" y="119"/>
                    <a:pt x="84" y="116"/>
                    <a:pt x="86" y="117"/>
                  </a:cubicBezTo>
                  <a:cubicBezTo>
                    <a:pt x="86" y="118"/>
                    <a:pt x="85" y="118"/>
                    <a:pt x="86" y="118"/>
                  </a:cubicBezTo>
                  <a:close/>
                  <a:moveTo>
                    <a:pt x="87" y="140"/>
                  </a:moveTo>
                  <a:cubicBezTo>
                    <a:pt x="88" y="140"/>
                    <a:pt x="89" y="143"/>
                    <a:pt x="88" y="144"/>
                  </a:cubicBezTo>
                  <a:cubicBezTo>
                    <a:pt x="88" y="142"/>
                    <a:pt x="87" y="145"/>
                    <a:pt x="85" y="143"/>
                  </a:cubicBezTo>
                  <a:cubicBezTo>
                    <a:pt x="85" y="141"/>
                    <a:pt x="87" y="141"/>
                    <a:pt x="87" y="140"/>
                  </a:cubicBezTo>
                  <a:close/>
                  <a:moveTo>
                    <a:pt x="87" y="133"/>
                  </a:moveTo>
                  <a:cubicBezTo>
                    <a:pt x="86" y="131"/>
                    <a:pt x="87" y="130"/>
                    <a:pt x="87" y="129"/>
                  </a:cubicBezTo>
                  <a:cubicBezTo>
                    <a:pt x="89" y="130"/>
                    <a:pt x="89" y="133"/>
                    <a:pt x="87" y="133"/>
                  </a:cubicBezTo>
                  <a:close/>
                  <a:moveTo>
                    <a:pt x="88" y="123"/>
                  </a:moveTo>
                  <a:cubicBezTo>
                    <a:pt x="87" y="123"/>
                    <a:pt x="86" y="121"/>
                    <a:pt x="87" y="120"/>
                  </a:cubicBezTo>
                  <a:cubicBezTo>
                    <a:pt x="88" y="120"/>
                    <a:pt x="88" y="122"/>
                    <a:pt x="88" y="123"/>
                  </a:cubicBezTo>
                  <a:close/>
                  <a:moveTo>
                    <a:pt x="86" y="111"/>
                  </a:moveTo>
                  <a:cubicBezTo>
                    <a:pt x="86" y="111"/>
                    <a:pt x="86" y="111"/>
                    <a:pt x="85" y="111"/>
                  </a:cubicBezTo>
                  <a:cubicBezTo>
                    <a:pt x="85" y="110"/>
                    <a:pt x="85" y="110"/>
                    <a:pt x="85" y="109"/>
                  </a:cubicBezTo>
                  <a:cubicBezTo>
                    <a:pt x="86" y="109"/>
                    <a:pt x="86" y="108"/>
                    <a:pt x="86" y="107"/>
                  </a:cubicBezTo>
                  <a:cubicBezTo>
                    <a:pt x="87" y="107"/>
                    <a:pt x="87" y="108"/>
                    <a:pt x="87" y="108"/>
                  </a:cubicBezTo>
                  <a:cubicBezTo>
                    <a:pt x="88" y="109"/>
                    <a:pt x="87" y="110"/>
                    <a:pt x="86" y="111"/>
                  </a:cubicBezTo>
                  <a:close/>
                  <a:moveTo>
                    <a:pt x="84" y="107"/>
                  </a:moveTo>
                  <a:cubicBezTo>
                    <a:pt x="82" y="105"/>
                    <a:pt x="80" y="103"/>
                    <a:pt x="82" y="100"/>
                  </a:cubicBezTo>
                  <a:cubicBezTo>
                    <a:pt x="84" y="101"/>
                    <a:pt x="84" y="103"/>
                    <a:pt x="85" y="105"/>
                  </a:cubicBezTo>
                  <a:cubicBezTo>
                    <a:pt x="85" y="106"/>
                    <a:pt x="84" y="106"/>
                    <a:pt x="84" y="107"/>
                  </a:cubicBezTo>
                  <a:close/>
                  <a:moveTo>
                    <a:pt x="81" y="112"/>
                  </a:moveTo>
                  <a:cubicBezTo>
                    <a:pt x="80" y="111"/>
                    <a:pt x="79" y="109"/>
                    <a:pt x="78" y="108"/>
                  </a:cubicBezTo>
                  <a:cubicBezTo>
                    <a:pt x="78" y="106"/>
                    <a:pt x="79" y="105"/>
                    <a:pt x="80" y="104"/>
                  </a:cubicBezTo>
                  <a:cubicBezTo>
                    <a:pt x="81" y="106"/>
                    <a:pt x="83" y="110"/>
                    <a:pt x="81" y="112"/>
                  </a:cubicBezTo>
                  <a:close/>
                  <a:moveTo>
                    <a:pt x="76" y="78"/>
                  </a:moveTo>
                  <a:cubicBezTo>
                    <a:pt x="78" y="78"/>
                    <a:pt x="77" y="79"/>
                    <a:pt x="78" y="80"/>
                  </a:cubicBezTo>
                  <a:cubicBezTo>
                    <a:pt x="77" y="81"/>
                    <a:pt x="77" y="82"/>
                    <a:pt x="76" y="82"/>
                  </a:cubicBezTo>
                  <a:cubicBezTo>
                    <a:pt x="76" y="81"/>
                    <a:pt x="75" y="79"/>
                    <a:pt x="76" y="78"/>
                  </a:cubicBezTo>
                  <a:close/>
                  <a:moveTo>
                    <a:pt x="78" y="94"/>
                  </a:moveTo>
                  <a:cubicBezTo>
                    <a:pt x="76" y="93"/>
                    <a:pt x="76" y="91"/>
                    <a:pt x="76" y="90"/>
                  </a:cubicBezTo>
                  <a:cubicBezTo>
                    <a:pt x="77" y="90"/>
                    <a:pt x="79" y="91"/>
                    <a:pt x="78" y="94"/>
                  </a:cubicBezTo>
                  <a:close/>
                  <a:moveTo>
                    <a:pt x="77" y="100"/>
                  </a:moveTo>
                  <a:cubicBezTo>
                    <a:pt x="78" y="100"/>
                    <a:pt x="78" y="101"/>
                    <a:pt x="79" y="102"/>
                  </a:cubicBezTo>
                  <a:cubicBezTo>
                    <a:pt x="78" y="103"/>
                    <a:pt x="78" y="104"/>
                    <a:pt x="76" y="104"/>
                  </a:cubicBezTo>
                  <a:cubicBezTo>
                    <a:pt x="77" y="103"/>
                    <a:pt x="76" y="101"/>
                    <a:pt x="77" y="100"/>
                  </a:cubicBezTo>
                  <a:close/>
                  <a:moveTo>
                    <a:pt x="80" y="95"/>
                  </a:moveTo>
                  <a:cubicBezTo>
                    <a:pt x="81" y="96"/>
                    <a:pt x="81" y="97"/>
                    <a:pt x="81" y="98"/>
                  </a:cubicBezTo>
                  <a:cubicBezTo>
                    <a:pt x="80" y="98"/>
                    <a:pt x="80" y="99"/>
                    <a:pt x="79" y="99"/>
                  </a:cubicBezTo>
                  <a:cubicBezTo>
                    <a:pt x="79" y="97"/>
                    <a:pt x="78" y="97"/>
                    <a:pt x="80" y="95"/>
                  </a:cubicBezTo>
                  <a:close/>
                  <a:moveTo>
                    <a:pt x="80" y="90"/>
                  </a:moveTo>
                  <a:cubicBezTo>
                    <a:pt x="78" y="89"/>
                    <a:pt x="78" y="87"/>
                    <a:pt x="77" y="86"/>
                  </a:cubicBezTo>
                  <a:cubicBezTo>
                    <a:pt x="78" y="85"/>
                    <a:pt x="78" y="83"/>
                    <a:pt x="79" y="82"/>
                  </a:cubicBezTo>
                  <a:cubicBezTo>
                    <a:pt x="81" y="84"/>
                    <a:pt x="83" y="88"/>
                    <a:pt x="80" y="90"/>
                  </a:cubicBezTo>
                  <a:close/>
                  <a:moveTo>
                    <a:pt x="77" y="69"/>
                  </a:moveTo>
                  <a:cubicBezTo>
                    <a:pt x="76" y="69"/>
                    <a:pt x="76" y="68"/>
                    <a:pt x="74" y="68"/>
                  </a:cubicBezTo>
                  <a:cubicBezTo>
                    <a:pt x="73" y="66"/>
                    <a:pt x="75" y="66"/>
                    <a:pt x="75" y="64"/>
                  </a:cubicBezTo>
                  <a:cubicBezTo>
                    <a:pt x="76" y="66"/>
                    <a:pt x="78" y="67"/>
                    <a:pt x="77" y="69"/>
                  </a:cubicBezTo>
                  <a:close/>
                  <a:moveTo>
                    <a:pt x="74" y="124"/>
                  </a:moveTo>
                  <a:cubicBezTo>
                    <a:pt x="72" y="123"/>
                    <a:pt x="71" y="121"/>
                    <a:pt x="70" y="119"/>
                  </a:cubicBezTo>
                  <a:cubicBezTo>
                    <a:pt x="72" y="118"/>
                    <a:pt x="72" y="116"/>
                    <a:pt x="73" y="114"/>
                  </a:cubicBezTo>
                  <a:cubicBezTo>
                    <a:pt x="76" y="116"/>
                    <a:pt x="74" y="119"/>
                    <a:pt x="75" y="122"/>
                  </a:cubicBezTo>
                  <a:cubicBezTo>
                    <a:pt x="73" y="121"/>
                    <a:pt x="74" y="120"/>
                    <a:pt x="73" y="119"/>
                  </a:cubicBezTo>
                  <a:cubicBezTo>
                    <a:pt x="73" y="121"/>
                    <a:pt x="75" y="122"/>
                    <a:pt x="74" y="124"/>
                  </a:cubicBezTo>
                  <a:close/>
                  <a:moveTo>
                    <a:pt x="74" y="130"/>
                  </a:moveTo>
                  <a:cubicBezTo>
                    <a:pt x="74" y="132"/>
                    <a:pt x="73" y="131"/>
                    <a:pt x="73" y="132"/>
                  </a:cubicBezTo>
                  <a:cubicBezTo>
                    <a:pt x="71" y="132"/>
                    <a:pt x="73" y="131"/>
                    <a:pt x="73" y="130"/>
                  </a:cubicBezTo>
                  <a:cubicBezTo>
                    <a:pt x="73" y="130"/>
                    <a:pt x="73" y="130"/>
                    <a:pt x="74" y="130"/>
                  </a:cubicBezTo>
                  <a:close/>
                  <a:moveTo>
                    <a:pt x="74" y="86"/>
                  </a:moveTo>
                  <a:cubicBezTo>
                    <a:pt x="72" y="85"/>
                    <a:pt x="71" y="82"/>
                    <a:pt x="71" y="81"/>
                  </a:cubicBezTo>
                  <a:cubicBezTo>
                    <a:pt x="73" y="82"/>
                    <a:pt x="74" y="84"/>
                    <a:pt x="74" y="86"/>
                  </a:cubicBezTo>
                  <a:close/>
                  <a:moveTo>
                    <a:pt x="74" y="78"/>
                  </a:moveTo>
                  <a:cubicBezTo>
                    <a:pt x="75" y="78"/>
                    <a:pt x="74" y="79"/>
                    <a:pt x="74" y="80"/>
                  </a:cubicBezTo>
                  <a:cubicBezTo>
                    <a:pt x="73" y="79"/>
                    <a:pt x="73" y="78"/>
                    <a:pt x="74" y="78"/>
                  </a:cubicBezTo>
                  <a:close/>
                  <a:moveTo>
                    <a:pt x="73" y="91"/>
                  </a:moveTo>
                  <a:cubicBezTo>
                    <a:pt x="75" y="93"/>
                    <a:pt x="74" y="97"/>
                    <a:pt x="74" y="100"/>
                  </a:cubicBezTo>
                  <a:cubicBezTo>
                    <a:pt x="72" y="100"/>
                    <a:pt x="73" y="96"/>
                    <a:pt x="71" y="95"/>
                  </a:cubicBezTo>
                  <a:cubicBezTo>
                    <a:pt x="71" y="93"/>
                    <a:pt x="73" y="93"/>
                    <a:pt x="73" y="91"/>
                  </a:cubicBezTo>
                  <a:close/>
                  <a:moveTo>
                    <a:pt x="73" y="106"/>
                  </a:moveTo>
                  <a:cubicBezTo>
                    <a:pt x="74" y="106"/>
                    <a:pt x="74" y="106"/>
                    <a:pt x="74" y="106"/>
                  </a:cubicBezTo>
                  <a:cubicBezTo>
                    <a:pt x="74" y="106"/>
                    <a:pt x="75" y="109"/>
                    <a:pt x="73" y="109"/>
                  </a:cubicBezTo>
                  <a:cubicBezTo>
                    <a:pt x="72" y="108"/>
                    <a:pt x="73" y="107"/>
                    <a:pt x="73" y="106"/>
                  </a:cubicBezTo>
                  <a:close/>
                  <a:moveTo>
                    <a:pt x="75" y="134"/>
                  </a:moveTo>
                  <a:cubicBezTo>
                    <a:pt x="75" y="134"/>
                    <a:pt x="75" y="135"/>
                    <a:pt x="75" y="136"/>
                  </a:cubicBezTo>
                  <a:cubicBezTo>
                    <a:pt x="74" y="136"/>
                    <a:pt x="74" y="134"/>
                    <a:pt x="75" y="134"/>
                  </a:cubicBezTo>
                  <a:close/>
                  <a:moveTo>
                    <a:pt x="72" y="47"/>
                  </a:moveTo>
                  <a:cubicBezTo>
                    <a:pt x="73" y="45"/>
                    <a:pt x="73" y="44"/>
                    <a:pt x="75" y="43"/>
                  </a:cubicBezTo>
                  <a:cubicBezTo>
                    <a:pt x="75" y="44"/>
                    <a:pt x="75" y="45"/>
                    <a:pt x="76" y="46"/>
                  </a:cubicBezTo>
                  <a:cubicBezTo>
                    <a:pt x="74" y="46"/>
                    <a:pt x="73" y="47"/>
                    <a:pt x="72" y="47"/>
                  </a:cubicBezTo>
                  <a:close/>
                  <a:moveTo>
                    <a:pt x="73" y="58"/>
                  </a:moveTo>
                  <a:cubicBezTo>
                    <a:pt x="72" y="59"/>
                    <a:pt x="75" y="62"/>
                    <a:pt x="73" y="64"/>
                  </a:cubicBezTo>
                  <a:cubicBezTo>
                    <a:pt x="70" y="63"/>
                    <a:pt x="71" y="57"/>
                    <a:pt x="73" y="58"/>
                  </a:cubicBezTo>
                  <a:close/>
                  <a:moveTo>
                    <a:pt x="72" y="69"/>
                  </a:moveTo>
                  <a:cubicBezTo>
                    <a:pt x="74" y="71"/>
                    <a:pt x="74" y="74"/>
                    <a:pt x="72" y="76"/>
                  </a:cubicBezTo>
                  <a:cubicBezTo>
                    <a:pt x="71" y="76"/>
                    <a:pt x="71" y="74"/>
                    <a:pt x="71" y="73"/>
                  </a:cubicBezTo>
                  <a:cubicBezTo>
                    <a:pt x="71" y="73"/>
                    <a:pt x="71" y="74"/>
                    <a:pt x="70" y="73"/>
                  </a:cubicBezTo>
                  <a:cubicBezTo>
                    <a:pt x="70" y="71"/>
                    <a:pt x="72" y="70"/>
                    <a:pt x="72" y="69"/>
                  </a:cubicBezTo>
                  <a:close/>
                  <a:moveTo>
                    <a:pt x="70" y="79"/>
                  </a:moveTo>
                  <a:cubicBezTo>
                    <a:pt x="69" y="78"/>
                    <a:pt x="69" y="77"/>
                    <a:pt x="68" y="75"/>
                  </a:cubicBezTo>
                  <a:cubicBezTo>
                    <a:pt x="69" y="75"/>
                    <a:pt x="69" y="76"/>
                    <a:pt x="69" y="76"/>
                  </a:cubicBezTo>
                  <a:cubicBezTo>
                    <a:pt x="69" y="76"/>
                    <a:pt x="71" y="78"/>
                    <a:pt x="70" y="79"/>
                  </a:cubicBezTo>
                  <a:close/>
                  <a:moveTo>
                    <a:pt x="70" y="68"/>
                  </a:moveTo>
                  <a:cubicBezTo>
                    <a:pt x="69" y="68"/>
                    <a:pt x="70" y="67"/>
                    <a:pt x="69" y="67"/>
                  </a:cubicBezTo>
                  <a:cubicBezTo>
                    <a:pt x="69" y="68"/>
                    <a:pt x="69" y="68"/>
                    <a:pt x="69" y="69"/>
                  </a:cubicBezTo>
                  <a:cubicBezTo>
                    <a:pt x="68" y="70"/>
                    <a:pt x="67" y="68"/>
                    <a:pt x="67" y="66"/>
                  </a:cubicBezTo>
                  <a:cubicBezTo>
                    <a:pt x="68" y="66"/>
                    <a:pt x="68" y="64"/>
                    <a:pt x="69" y="63"/>
                  </a:cubicBezTo>
                  <a:cubicBezTo>
                    <a:pt x="71" y="64"/>
                    <a:pt x="72" y="67"/>
                    <a:pt x="70" y="68"/>
                  </a:cubicBezTo>
                  <a:close/>
                  <a:moveTo>
                    <a:pt x="69" y="84"/>
                  </a:moveTo>
                  <a:cubicBezTo>
                    <a:pt x="71" y="85"/>
                    <a:pt x="71" y="87"/>
                    <a:pt x="72" y="88"/>
                  </a:cubicBezTo>
                  <a:cubicBezTo>
                    <a:pt x="71" y="90"/>
                    <a:pt x="70" y="91"/>
                    <a:pt x="70" y="93"/>
                  </a:cubicBezTo>
                  <a:cubicBezTo>
                    <a:pt x="67" y="90"/>
                    <a:pt x="67" y="87"/>
                    <a:pt x="69" y="84"/>
                  </a:cubicBezTo>
                  <a:close/>
                  <a:moveTo>
                    <a:pt x="69" y="97"/>
                  </a:moveTo>
                  <a:cubicBezTo>
                    <a:pt x="69" y="97"/>
                    <a:pt x="69" y="98"/>
                    <a:pt x="70" y="98"/>
                  </a:cubicBezTo>
                  <a:cubicBezTo>
                    <a:pt x="70" y="99"/>
                    <a:pt x="69" y="100"/>
                    <a:pt x="69" y="101"/>
                  </a:cubicBezTo>
                  <a:cubicBezTo>
                    <a:pt x="66" y="100"/>
                    <a:pt x="68" y="98"/>
                    <a:pt x="69" y="97"/>
                  </a:cubicBezTo>
                  <a:close/>
                  <a:moveTo>
                    <a:pt x="70" y="100"/>
                  </a:moveTo>
                  <a:cubicBezTo>
                    <a:pt x="72" y="100"/>
                    <a:pt x="73" y="103"/>
                    <a:pt x="71" y="105"/>
                  </a:cubicBezTo>
                  <a:cubicBezTo>
                    <a:pt x="69" y="104"/>
                    <a:pt x="69" y="102"/>
                    <a:pt x="70" y="100"/>
                  </a:cubicBezTo>
                  <a:close/>
                  <a:moveTo>
                    <a:pt x="71" y="110"/>
                  </a:moveTo>
                  <a:cubicBezTo>
                    <a:pt x="72" y="110"/>
                    <a:pt x="71" y="111"/>
                    <a:pt x="72" y="111"/>
                  </a:cubicBezTo>
                  <a:cubicBezTo>
                    <a:pt x="71" y="114"/>
                    <a:pt x="70" y="115"/>
                    <a:pt x="69" y="117"/>
                  </a:cubicBezTo>
                  <a:cubicBezTo>
                    <a:pt x="67" y="114"/>
                    <a:pt x="70" y="113"/>
                    <a:pt x="71" y="110"/>
                  </a:cubicBezTo>
                  <a:close/>
                  <a:moveTo>
                    <a:pt x="69" y="122"/>
                  </a:moveTo>
                  <a:cubicBezTo>
                    <a:pt x="70" y="123"/>
                    <a:pt x="73" y="127"/>
                    <a:pt x="70" y="129"/>
                  </a:cubicBezTo>
                  <a:cubicBezTo>
                    <a:pt x="70" y="127"/>
                    <a:pt x="67" y="124"/>
                    <a:pt x="69" y="122"/>
                  </a:cubicBezTo>
                  <a:close/>
                  <a:moveTo>
                    <a:pt x="70" y="134"/>
                  </a:moveTo>
                  <a:cubicBezTo>
                    <a:pt x="71" y="134"/>
                    <a:pt x="71" y="135"/>
                    <a:pt x="71" y="135"/>
                  </a:cubicBezTo>
                  <a:cubicBezTo>
                    <a:pt x="71" y="136"/>
                    <a:pt x="70" y="137"/>
                    <a:pt x="69" y="139"/>
                  </a:cubicBezTo>
                  <a:cubicBezTo>
                    <a:pt x="68" y="138"/>
                    <a:pt x="70" y="136"/>
                    <a:pt x="70" y="134"/>
                  </a:cubicBezTo>
                  <a:close/>
                  <a:moveTo>
                    <a:pt x="72" y="138"/>
                  </a:moveTo>
                  <a:cubicBezTo>
                    <a:pt x="74" y="139"/>
                    <a:pt x="72" y="141"/>
                    <a:pt x="71" y="142"/>
                  </a:cubicBezTo>
                  <a:cubicBezTo>
                    <a:pt x="69" y="141"/>
                    <a:pt x="72" y="139"/>
                    <a:pt x="72" y="138"/>
                  </a:cubicBezTo>
                  <a:close/>
                  <a:moveTo>
                    <a:pt x="75" y="199"/>
                  </a:moveTo>
                  <a:cubicBezTo>
                    <a:pt x="75" y="199"/>
                    <a:pt x="76" y="199"/>
                    <a:pt x="76" y="200"/>
                  </a:cubicBezTo>
                  <a:cubicBezTo>
                    <a:pt x="75" y="201"/>
                    <a:pt x="74" y="199"/>
                    <a:pt x="75" y="199"/>
                  </a:cubicBezTo>
                  <a:close/>
                  <a:moveTo>
                    <a:pt x="76" y="200"/>
                  </a:moveTo>
                  <a:cubicBezTo>
                    <a:pt x="77" y="200"/>
                    <a:pt x="77" y="202"/>
                    <a:pt x="76" y="203"/>
                  </a:cubicBezTo>
                  <a:cubicBezTo>
                    <a:pt x="75" y="202"/>
                    <a:pt x="75" y="201"/>
                    <a:pt x="76" y="200"/>
                  </a:cubicBezTo>
                  <a:close/>
                  <a:moveTo>
                    <a:pt x="76" y="110"/>
                  </a:moveTo>
                  <a:cubicBezTo>
                    <a:pt x="78" y="110"/>
                    <a:pt x="78" y="113"/>
                    <a:pt x="79" y="114"/>
                  </a:cubicBezTo>
                  <a:cubicBezTo>
                    <a:pt x="79" y="115"/>
                    <a:pt x="78" y="115"/>
                    <a:pt x="78" y="117"/>
                  </a:cubicBezTo>
                  <a:cubicBezTo>
                    <a:pt x="76" y="116"/>
                    <a:pt x="77" y="111"/>
                    <a:pt x="76" y="110"/>
                  </a:cubicBezTo>
                  <a:close/>
                  <a:moveTo>
                    <a:pt x="78" y="122"/>
                  </a:moveTo>
                  <a:cubicBezTo>
                    <a:pt x="80" y="122"/>
                    <a:pt x="78" y="125"/>
                    <a:pt x="77" y="125"/>
                  </a:cubicBezTo>
                  <a:cubicBezTo>
                    <a:pt x="77" y="124"/>
                    <a:pt x="77" y="123"/>
                    <a:pt x="78" y="122"/>
                  </a:cubicBezTo>
                  <a:close/>
                  <a:moveTo>
                    <a:pt x="78" y="183"/>
                  </a:moveTo>
                  <a:cubicBezTo>
                    <a:pt x="82" y="184"/>
                    <a:pt x="79" y="188"/>
                    <a:pt x="78" y="189"/>
                  </a:cubicBezTo>
                  <a:cubicBezTo>
                    <a:pt x="77" y="187"/>
                    <a:pt x="77" y="185"/>
                    <a:pt x="78" y="183"/>
                  </a:cubicBezTo>
                  <a:close/>
                  <a:moveTo>
                    <a:pt x="82" y="188"/>
                  </a:moveTo>
                  <a:cubicBezTo>
                    <a:pt x="84" y="191"/>
                    <a:pt x="81" y="193"/>
                    <a:pt x="80" y="196"/>
                  </a:cubicBezTo>
                  <a:cubicBezTo>
                    <a:pt x="76" y="194"/>
                    <a:pt x="80" y="189"/>
                    <a:pt x="82" y="188"/>
                  </a:cubicBezTo>
                  <a:close/>
                  <a:moveTo>
                    <a:pt x="82" y="182"/>
                  </a:moveTo>
                  <a:cubicBezTo>
                    <a:pt x="81" y="183"/>
                    <a:pt x="81" y="182"/>
                    <a:pt x="80" y="182"/>
                  </a:cubicBezTo>
                  <a:cubicBezTo>
                    <a:pt x="80" y="180"/>
                    <a:pt x="79" y="179"/>
                    <a:pt x="81" y="177"/>
                  </a:cubicBezTo>
                  <a:cubicBezTo>
                    <a:pt x="82" y="177"/>
                    <a:pt x="82" y="178"/>
                    <a:pt x="82" y="178"/>
                  </a:cubicBezTo>
                  <a:cubicBezTo>
                    <a:pt x="82" y="178"/>
                    <a:pt x="81" y="178"/>
                    <a:pt x="81" y="179"/>
                  </a:cubicBezTo>
                  <a:cubicBezTo>
                    <a:pt x="82" y="179"/>
                    <a:pt x="82" y="178"/>
                    <a:pt x="83" y="179"/>
                  </a:cubicBezTo>
                  <a:cubicBezTo>
                    <a:pt x="83" y="181"/>
                    <a:pt x="82" y="181"/>
                    <a:pt x="82" y="182"/>
                  </a:cubicBezTo>
                  <a:close/>
                  <a:moveTo>
                    <a:pt x="81" y="162"/>
                  </a:moveTo>
                  <a:cubicBezTo>
                    <a:pt x="82" y="160"/>
                    <a:pt x="83" y="160"/>
                    <a:pt x="83" y="158"/>
                  </a:cubicBezTo>
                  <a:cubicBezTo>
                    <a:pt x="85" y="160"/>
                    <a:pt x="86" y="163"/>
                    <a:pt x="84" y="166"/>
                  </a:cubicBezTo>
                  <a:cubicBezTo>
                    <a:pt x="83" y="165"/>
                    <a:pt x="82" y="163"/>
                    <a:pt x="81" y="162"/>
                  </a:cubicBezTo>
                  <a:close/>
                  <a:moveTo>
                    <a:pt x="85" y="177"/>
                  </a:moveTo>
                  <a:cubicBezTo>
                    <a:pt x="83" y="177"/>
                    <a:pt x="83" y="174"/>
                    <a:pt x="84" y="173"/>
                  </a:cubicBezTo>
                  <a:cubicBezTo>
                    <a:pt x="86" y="174"/>
                    <a:pt x="86" y="176"/>
                    <a:pt x="85" y="177"/>
                  </a:cubicBezTo>
                  <a:close/>
                  <a:moveTo>
                    <a:pt x="84" y="187"/>
                  </a:moveTo>
                  <a:cubicBezTo>
                    <a:pt x="83" y="186"/>
                    <a:pt x="83" y="185"/>
                    <a:pt x="84" y="183"/>
                  </a:cubicBezTo>
                  <a:cubicBezTo>
                    <a:pt x="84" y="183"/>
                    <a:pt x="85" y="183"/>
                    <a:pt x="85" y="183"/>
                  </a:cubicBezTo>
                  <a:cubicBezTo>
                    <a:pt x="86" y="185"/>
                    <a:pt x="86" y="187"/>
                    <a:pt x="84" y="187"/>
                  </a:cubicBezTo>
                  <a:close/>
                  <a:moveTo>
                    <a:pt x="85" y="155"/>
                  </a:moveTo>
                  <a:cubicBezTo>
                    <a:pt x="85" y="154"/>
                    <a:pt x="86" y="153"/>
                    <a:pt x="87" y="152"/>
                  </a:cubicBezTo>
                  <a:cubicBezTo>
                    <a:pt x="88" y="152"/>
                    <a:pt x="88" y="154"/>
                    <a:pt x="89" y="155"/>
                  </a:cubicBezTo>
                  <a:cubicBezTo>
                    <a:pt x="89" y="157"/>
                    <a:pt x="88" y="158"/>
                    <a:pt x="87" y="160"/>
                  </a:cubicBezTo>
                  <a:cubicBezTo>
                    <a:pt x="86" y="159"/>
                    <a:pt x="86" y="157"/>
                    <a:pt x="85" y="155"/>
                  </a:cubicBezTo>
                  <a:close/>
                  <a:moveTo>
                    <a:pt x="87" y="188"/>
                  </a:moveTo>
                  <a:cubicBezTo>
                    <a:pt x="89" y="189"/>
                    <a:pt x="90" y="194"/>
                    <a:pt x="88" y="194"/>
                  </a:cubicBezTo>
                  <a:cubicBezTo>
                    <a:pt x="86" y="193"/>
                    <a:pt x="86" y="191"/>
                    <a:pt x="86" y="190"/>
                  </a:cubicBezTo>
                  <a:cubicBezTo>
                    <a:pt x="86" y="189"/>
                    <a:pt x="87" y="189"/>
                    <a:pt x="87" y="188"/>
                  </a:cubicBezTo>
                  <a:close/>
                  <a:moveTo>
                    <a:pt x="90" y="177"/>
                  </a:moveTo>
                  <a:cubicBezTo>
                    <a:pt x="88" y="176"/>
                    <a:pt x="89" y="173"/>
                    <a:pt x="91" y="172"/>
                  </a:cubicBezTo>
                  <a:cubicBezTo>
                    <a:pt x="92" y="173"/>
                    <a:pt x="90" y="174"/>
                    <a:pt x="92" y="174"/>
                  </a:cubicBezTo>
                  <a:cubicBezTo>
                    <a:pt x="92" y="175"/>
                    <a:pt x="91" y="175"/>
                    <a:pt x="91" y="177"/>
                  </a:cubicBezTo>
                  <a:cubicBezTo>
                    <a:pt x="90" y="176"/>
                    <a:pt x="90" y="176"/>
                    <a:pt x="90" y="177"/>
                  </a:cubicBezTo>
                  <a:close/>
                  <a:moveTo>
                    <a:pt x="91" y="167"/>
                  </a:moveTo>
                  <a:cubicBezTo>
                    <a:pt x="89" y="165"/>
                    <a:pt x="91" y="163"/>
                    <a:pt x="92" y="162"/>
                  </a:cubicBezTo>
                  <a:cubicBezTo>
                    <a:pt x="94" y="163"/>
                    <a:pt x="92" y="165"/>
                    <a:pt x="91" y="167"/>
                  </a:cubicBezTo>
                  <a:close/>
                  <a:moveTo>
                    <a:pt x="95" y="160"/>
                  </a:moveTo>
                  <a:cubicBezTo>
                    <a:pt x="93" y="159"/>
                    <a:pt x="95" y="156"/>
                    <a:pt x="97" y="157"/>
                  </a:cubicBezTo>
                  <a:cubicBezTo>
                    <a:pt x="96" y="158"/>
                    <a:pt x="96" y="159"/>
                    <a:pt x="95" y="160"/>
                  </a:cubicBezTo>
                  <a:close/>
                  <a:moveTo>
                    <a:pt x="98" y="135"/>
                  </a:moveTo>
                  <a:cubicBezTo>
                    <a:pt x="96" y="134"/>
                    <a:pt x="98" y="133"/>
                    <a:pt x="98" y="131"/>
                  </a:cubicBezTo>
                  <a:cubicBezTo>
                    <a:pt x="100" y="132"/>
                    <a:pt x="99" y="135"/>
                    <a:pt x="98" y="135"/>
                  </a:cubicBezTo>
                  <a:close/>
                  <a:moveTo>
                    <a:pt x="98" y="123"/>
                  </a:moveTo>
                  <a:cubicBezTo>
                    <a:pt x="99" y="123"/>
                    <a:pt x="99" y="124"/>
                    <a:pt x="99" y="125"/>
                  </a:cubicBezTo>
                  <a:cubicBezTo>
                    <a:pt x="98" y="125"/>
                    <a:pt x="98" y="124"/>
                    <a:pt x="98" y="123"/>
                  </a:cubicBezTo>
                  <a:close/>
                  <a:moveTo>
                    <a:pt x="99" y="88"/>
                  </a:moveTo>
                  <a:cubicBezTo>
                    <a:pt x="100" y="88"/>
                    <a:pt x="100" y="90"/>
                    <a:pt x="99" y="90"/>
                  </a:cubicBezTo>
                  <a:cubicBezTo>
                    <a:pt x="99" y="90"/>
                    <a:pt x="99" y="89"/>
                    <a:pt x="99" y="88"/>
                  </a:cubicBezTo>
                  <a:close/>
                  <a:moveTo>
                    <a:pt x="100" y="135"/>
                  </a:moveTo>
                  <a:cubicBezTo>
                    <a:pt x="101" y="135"/>
                    <a:pt x="100" y="137"/>
                    <a:pt x="99" y="137"/>
                  </a:cubicBezTo>
                  <a:cubicBezTo>
                    <a:pt x="98" y="136"/>
                    <a:pt x="100" y="136"/>
                    <a:pt x="100" y="135"/>
                  </a:cubicBezTo>
                  <a:close/>
                  <a:moveTo>
                    <a:pt x="101" y="154"/>
                  </a:moveTo>
                  <a:cubicBezTo>
                    <a:pt x="102" y="155"/>
                    <a:pt x="102" y="158"/>
                    <a:pt x="101" y="158"/>
                  </a:cubicBezTo>
                  <a:cubicBezTo>
                    <a:pt x="100" y="158"/>
                    <a:pt x="100" y="157"/>
                    <a:pt x="100" y="156"/>
                  </a:cubicBezTo>
                  <a:cubicBezTo>
                    <a:pt x="100" y="156"/>
                    <a:pt x="101" y="155"/>
                    <a:pt x="101" y="154"/>
                  </a:cubicBezTo>
                  <a:close/>
                  <a:moveTo>
                    <a:pt x="100" y="73"/>
                  </a:moveTo>
                  <a:cubicBezTo>
                    <a:pt x="101" y="75"/>
                    <a:pt x="102" y="76"/>
                    <a:pt x="102" y="78"/>
                  </a:cubicBezTo>
                  <a:cubicBezTo>
                    <a:pt x="101" y="77"/>
                    <a:pt x="99" y="75"/>
                    <a:pt x="100" y="73"/>
                  </a:cubicBezTo>
                  <a:close/>
                  <a:moveTo>
                    <a:pt x="100" y="65"/>
                  </a:moveTo>
                  <a:cubicBezTo>
                    <a:pt x="100" y="64"/>
                    <a:pt x="100" y="64"/>
                    <a:pt x="100" y="63"/>
                  </a:cubicBezTo>
                  <a:cubicBezTo>
                    <a:pt x="101" y="63"/>
                    <a:pt x="101" y="65"/>
                    <a:pt x="100" y="65"/>
                  </a:cubicBezTo>
                  <a:close/>
                  <a:moveTo>
                    <a:pt x="99" y="48"/>
                  </a:moveTo>
                  <a:cubicBezTo>
                    <a:pt x="99" y="46"/>
                    <a:pt x="97" y="44"/>
                    <a:pt x="98" y="42"/>
                  </a:cubicBezTo>
                  <a:cubicBezTo>
                    <a:pt x="99" y="43"/>
                    <a:pt x="99" y="46"/>
                    <a:pt x="100" y="47"/>
                  </a:cubicBezTo>
                  <a:cubicBezTo>
                    <a:pt x="100" y="48"/>
                    <a:pt x="100" y="48"/>
                    <a:pt x="99" y="48"/>
                  </a:cubicBezTo>
                  <a:close/>
                  <a:moveTo>
                    <a:pt x="99" y="59"/>
                  </a:moveTo>
                  <a:cubicBezTo>
                    <a:pt x="100" y="60"/>
                    <a:pt x="99" y="61"/>
                    <a:pt x="99" y="61"/>
                  </a:cubicBezTo>
                  <a:cubicBezTo>
                    <a:pt x="98" y="60"/>
                    <a:pt x="96" y="57"/>
                    <a:pt x="97" y="55"/>
                  </a:cubicBezTo>
                  <a:cubicBezTo>
                    <a:pt x="98" y="55"/>
                    <a:pt x="98" y="59"/>
                    <a:pt x="99" y="59"/>
                  </a:cubicBezTo>
                  <a:close/>
                  <a:moveTo>
                    <a:pt x="97" y="67"/>
                  </a:moveTo>
                  <a:cubicBezTo>
                    <a:pt x="99" y="67"/>
                    <a:pt x="99" y="69"/>
                    <a:pt x="98" y="71"/>
                  </a:cubicBezTo>
                  <a:cubicBezTo>
                    <a:pt x="97" y="71"/>
                    <a:pt x="98" y="68"/>
                    <a:pt x="96" y="69"/>
                  </a:cubicBezTo>
                  <a:cubicBezTo>
                    <a:pt x="97" y="68"/>
                    <a:pt x="97" y="67"/>
                    <a:pt x="97" y="67"/>
                  </a:cubicBezTo>
                  <a:close/>
                  <a:moveTo>
                    <a:pt x="92" y="59"/>
                  </a:moveTo>
                  <a:cubicBezTo>
                    <a:pt x="91" y="57"/>
                    <a:pt x="91" y="55"/>
                    <a:pt x="90" y="54"/>
                  </a:cubicBezTo>
                  <a:cubicBezTo>
                    <a:pt x="90" y="53"/>
                    <a:pt x="91" y="52"/>
                    <a:pt x="92" y="51"/>
                  </a:cubicBezTo>
                  <a:cubicBezTo>
                    <a:pt x="94" y="52"/>
                    <a:pt x="95" y="58"/>
                    <a:pt x="92" y="59"/>
                  </a:cubicBezTo>
                  <a:close/>
                  <a:moveTo>
                    <a:pt x="91" y="40"/>
                  </a:moveTo>
                  <a:cubicBezTo>
                    <a:pt x="92" y="42"/>
                    <a:pt x="93" y="43"/>
                    <a:pt x="93" y="45"/>
                  </a:cubicBezTo>
                  <a:cubicBezTo>
                    <a:pt x="92" y="45"/>
                    <a:pt x="91" y="42"/>
                    <a:pt x="91" y="40"/>
                  </a:cubicBezTo>
                  <a:close/>
                  <a:moveTo>
                    <a:pt x="91" y="30"/>
                  </a:moveTo>
                  <a:cubicBezTo>
                    <a:pt x="92" y="31"/>
                    <a:pt x="92" y="33"/>
                    <a:pt x="92" y="35"/>
                  </a:cubicBezTo>
                  <a:cubicBezTo>
                    <a:pt x="90" y="34"/>
                    <a:pt x="90" y="32"/>
                    <a:pt x="91" y="30"/>
                  </a:cubicBezTo>
                  <a:close/>
                  <a:moveTo>
                    <a:pt x="89" y="51"/>
                  </a:moveTo>
                  <a:cubicBezTo>
                    <a:pt x="88" y="49"/>
                    <a:pt x="88" y="47"/>
                    <a:pt x="87" y="46"/>
                  </a:cubicBezTo>
                  <a:cubicBezTo>
                    <a:pt x="87" y="45"/>
                    <a:pt x="89" y="44"/>
                    <a:pt x="89" y="43"/>
                  </a:cubicBezTo>
                  <a:cubicBezTo>
                    <a:pt x="90" y="45"/>
                    <a:pt x="92" y="49"/>
                    <a:pt x="89" y="51"/>
                  </a:cubicBezTo>
                  <a:close/>
                  <a:moveTo>
                    <a:pt x="86" y="43"/>
                  </a:moveTo>
                  <a:cubicBezTo>
                    <a:pt x="85" y="40"/>
                    <a:pt x="84" y="37"/>
                    <a:pt x="87" y="35"/>
                  </a:cubicBezTo>
                  <a:cubicBezTo>
                    <a:pt x="88" y="37"/>
                    <a:pt x="89" y="42"/>
                    <a:pt x="86" y="43"/>
                  </a:cubicBezTo>
                  <a:close/>
                  <a:moveTo>
                    <a:pt x="86" y="55"/>
                  </a:moveTo>
                  <a:cubicBezTo>
                    <a:pt x="86" y="54"/>
                    <a:pt x="85" y="52"/>
                    <a:pt x="85" y="50"/>
                  </a:cubicBezTo>
                  <a:cubicBezTo>
                    <a:pt x="86" y="50"/>
                    <a:pt x="88" y="54"/>
                    <a:pt x="86" y="55"/>
                  </a:cubicBezTo>
                  <a:close/>
                  <a:moveTo>
                    <a:pt x="86" y="79"/>
                  </a:moveTo>
                  <a:cubicBezTo>
                    <a:pt x="85" y="78"/>
                    <a:pt x="85" y="76"/>
                    <a:pt x="84" y="74"/>
                  </a:cubicBezTo>
                  <a:cubicBezTo>
                    <a:pt x="85" y="76"/>
                    <a:pt x="86" y="77"/>
                    <a:pt x="86" y="79"/>
                  </a:cubicBezTo>
                  <a:close/>
                  <a:moveTo>
                    <a:pt x="86" y="95"/>
                  </a:moveTo>
                  <a:cubicBezTo>
                    <a:pt x="86" y="95"/>
                    <a:pt x="86" y="96"/>
                    <a:pt x="87" y="95"/>
                  </a:cubicBezTo>
                  <a:cubicBezTo>
                    <a:pt x="86" y="97"/>
                    <a:pt x="88" y="98"/>
                    <a:pt x="89" y="100"/>
                  </a:cubicBezTo>
                  <a:cubicBezTo>
                    <a:pt x="88" y="100"/>
                    <a:pt x="87" y="101"/>
                    <a:pt x="87" y="102"/>
                  </a:cubicBezTo>
                  <a:cubicBezTo>
                    <a:pt x="85" y="101"/>
                    <a:pt x="85" y="99"/>
                    <a:pt x="84" y="98"/>
                  </a:cubicBezTo>
                  <a:cubicBezTo>
                    <a:pt x="84" y="96"/>
                    <a:pt x="85" y="96"/>
                    <a:pt x="86" y="95"/>
                  </a:cubicBezTo>
                  <a:close/>
                  <a:moveTo>
                    <a:pt x="83" y="95"/>
                  </a:moveTo>
                  <a:cubicBezTo>
                    <a:pt x="81" y="94"/>
                    <a:pt x="81" y="92"/>
                    <a:pt x="83" y="90"/>
                  </a:cubicBezTo>
                  <a:cubicBezTo>
                    <a:pt x="86" y="91"/>
                    <a:pt x="83" y="93"/>
                    <a:pt x="83" y="95"/>
                  </a:cubicBezTo>
                  <a:close/>
                  <a:moveTo>
                    <a:pt x="84" y="85"/>
                  </a:moveTo>
                  <a:cubicBezTo>
                    <a:pt x="82" y="83"/>
                    <a:pt x="80" y="80"/>
                    <a:pt x="81" y="78"/>
                  </a:cubicBezTo>
                  <a:cubicBezTo>
                    <a:pt x="83" y="79"/>
                    <a:pt x="83" y="82"/>
                    <a:pt x="84" y="85"/>
                  </a:cubicBezTo>
                  <a:close/>
                  <a:moveTo>
                    <a:pt x="83" y="44"/>
                  </a:moveTo>
                  <a:cubicBezTo>
                    <a:pt x="84" y="44"/>
                    <a:pt x="84" y="45"/>
                    <a:pt x="84" y="46"/>
                  </a:cubicBezTo>
                  <a:cubicBezTo>
                    <a:pt x="83" y="46"/>
                    <a:pt x="83" y="45"/>
                    <a:pt x="83" y="44"/>
                  </a:cubicBezTo>
                  <a:close/>
                  <a:moveTo>
                    <a:pt x="80" y="40"/>
                  </a:moveTo>
                  <a:cubicBezTo>
                    <a:pt x="79" y="40"/>
                    <a:pt x="79" y="38"/>
                    <a:pt x="78" y="39"/>
                  </a:cubicBezTo>
                  <a:cubicBezTo>
                    <a:pt x="78" y="37"/>
                    <a:pt x="80" y="36"/>
                    <a:pt x="81" y="34"/>
                  </a:cubicBezTo>
                  <a:cubicBezTo>
                    <a:pt x="82" y="36"/>
                    <a:pt x="82" y="40"/>
                    <a:pt x="80" y="40"/>
                  </a:cubicBezTo>
                  <a:close/>
                  <a:moveTo>
                    <a:pt x="72" y="42"/>
                  </a:moveTo>
                  <a:cubicBezTo>
                    <a:pt x="73" y="42"/>
                    <a:pt x="73" y="42"/>
                    <a:pt x="73" y="42"/>
                  </a:cubicBezTo>
                  <a:cubicBezTo>
                    <a:pt x="73" y="43"/>
                    <a:pt x="72" y="42"/>
                    <a:pt x="72" y="43"/>
                  </a:cubicBezTo>
                  <a:cubicBezTo>
                    <a:pt x="71" y="42"/>
                    <a:pt x="71" y="39"/>
                    <a:pt x="70" y="38"/>
                  </a:cubicBezTo>
                  <a:cubicBezTo>
                    <a:pt x="72" y="35"/>
                    <a:pt x="74" y="30"/>
                    <a:pt x="78" y="32"/>
                  </a:cubicBezTo>
                  <a:cubicBezTo>
                    <a:pt x="77" y="36"/>
                    <a:pt x="74" y="39"/>
                    <a:pt x="72" y="42"/>
                  </a:cubicBezTo>
                  <a:close/>
                  <a:moveTo>
                    <a:pt x="68" y="60"/>
                  </a:moveTo>
                  <a:cubicBezTo>
                    <a:pt x="67" y="61"/>
                    <a:pt x="67" y="63"/>
                    <a:pt x="66" y="64"/>
                  </a:cubicBezTo>
                  <a:cubicBezTo>
                    <a:pt x="64" y="62"/>
                    <a:pt x="66" y="60"/>
                    <a:pt x="67" y="58"/>
                  </a:cubicBezTo>
                  <a:cubicBezTo>
                    <a:pt x="68" y="58"/>
                    <a:pt x="68" y="59"/>
                    <a:pt x="68" y="60"/>
                  </a:cubicBezTo>
                  <a:close/>
                  <a:moveTo>
                    <a:pt x="65" y="50"/>
                  </a:moveTo>
                  <a:cubicBezTo>
                    <a:pt x="66" y="49"/>
                    <a:pt x="64" y="48"/>
                    <a:pt x="65" y="46"/>
                  </a:cubicBezTo>
                  <a:cubicBezTo>
                    <a:pt x="65" y="46"/>
                    <a:pt x="65" y="45"/>
                    <a:pt x="66" y="45"/>
                  </a:cubicBezTo>
                  <a:cubicBezTo>
                    <a:pt x="67" y="46"/>
                    <a:pt x="68" y="50"/>
                    <a:pt x="65" y="50"/>
                  </a:cubicBezTo>
                  <a:close/>
                  <a:moveTo>
                    <a:pt x="63" y="31"/>
                  </a:moveTo>
                  <a:cubicBezTo>
                    <a:pt x="63" y="29"/>
                    <a:pt x="64" y="29"/>
                    <a:pt x="64" y="28"/>
                  </a:cubicBezTo>
                  <a:cubicBezTo>
                    <a:pt x="66" y="27"/>
                    <a:pt x="65" y="29"/>
                    <a:pt x="66" y="29"/>
                  </a:cubicBezTo>
                  <a:cubicBezTo>
                    <a:pt x="66" y="30"/>
                    <a:pt x="64" y="32"/>
                    <a:pt x="63" y="31"/>
                  </a:cubicBez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5" y="41"/>
                  </a:cubicBezTo>
                  <a:cubicBezTo>
                    <a:pt x="65" y="42"/>
                    <a:pt x="64" y="42"/>
                    <a:pt x="65" y="43"/>
                  </a:cubicBezTo>
                  <a:cubicBezTo>
                    <a:pt x="64" y="43"/>
                    <a:pt x="64" y="44"/>
                    <a:pt x="63" y="44"/>
                  </a:cubicBezTo>
                  <a:cubicBezTo>
                    <a:pt x="63" y="43"/>
                    <a:pt x="63" y="43"/>
                    <a:pt x="64" y="41"/>
                  </a:cubicBezTo>
                  <a:close/>
                  <a:moveTo>
                    <a:pt x="59" y="146"/>
                  </a:moveTo>
                  <a:cubicBezTo>
                    <a:pt x="59" y="145"/>
                    <a:pt x="60" y="145"/>
                    <a:pt x="60" y="144"/>
                  </a:cubicBezTo>
                  <a:cubicBezTo>
                    <a:pt x="61" y="145"/>
                    <a:pt x="62" y="148"/>
                    <a:pt x="60" y="148"/>
                  </a:cubicBezTo>
                  <a:cubicBezTo>
                    <a:pt x="60" y="147"/>
                    <a:pt x="60" y="147"/>
                    <a:pt x="59" y="146"/>
                  </a:cubicBezTo>
                  <a:close/>
                  <a:moveTo>
                    <a:pt x="56" y="60"/>
                  </a:moveTo>
                  <a:cubicBezTo>
                    <a:pt x="57" y="60"/>
                    <a:pt x="57" y="60"/>
                    <a:pt x="58" y="60"/>
                  </a:cubicBezTo>
                  <a:cubicBezTo>
                    <a:pt x="57" y="63"/>
                    <a:pt x="57" y="65"/>
                    <a:pt x="55" y="66"/>
                  </a:cubicBezTo>
                  <a:cubicBezTo>
                    <a:pt x="53" y="64"/>
                    <a:pt x="55" y="62"/>
                    <a:pt x="56" y="60"/>
                  </a:cubicBezTo>
                  <a:close/>
                  <a:moveTo>
                    <a:pt x="56" y="51"/>
                  </a:moveTo>
                  <a:cubicBezTo>
                    <a:pt x="54" y="50"/>
                    <a:pt x="54" y="48"/>
                    <a:pt x="55" y="47"/>
                  </a:cubicBezTo>
                  <a:cubicBezTo>
                    <a:pt x="56" y="48"/>
                    <a:pt x="55" y="49"/>
                    <a:pt x="56" y="51"/>
                  </a:cubicBezTo>
                  <a:close/>
                  <a:moveTo>
                    <a:pt x="55" y="71"/>
                  </a:moveTo>
                  <a:cubicBezTo>
                    <a:pt x="56" y="72"/>
                    <a:pt x="56" y="73"/>
                    <a:pt x="57" y="73"/>
                  </a:cubicBezTo>
                  <a:cubicBezTo>
                    <a:pt x="56" y="75"/>
                    <a:pt x="55" y="76"/>
                    <a:pt x="54" y="77"/>
                  </a:cubicBezTo>
                  <a:cubicBezTo>
                    <a:pt x="52" y="75"/>
                    <a:pt x="54" y="73"/>
                    <a:pt x="55" y="71"/>
                  </a:cubicBezTo>
                  <a:close/>
                  <a:moveTo>
                    <a:pt x="57" y="75"/>
                  </a:moveTo>
                  <a:cubicBezTo>
                    <a:pt x="58" y="76"/>
                    <a:pt x="57" y="79"/>
                    <a:pt x="55" y="80"/>
                  </a:cubicBezTo>
                  <a:cubicBezTo>
                    <a:pt x="54" y="78"/>
                    <a:pt x="57" y="77"/>
                    <a:pt x="57" y="75"/>
                  </a:cubicBezTo>
                  <a:close/>
                  <a:moveTo>
                    <a:pt x="55" y="86"/>
                  </a:moveTo>
                  <a:cubicBezTo>
                    <a:pt x="56" y="86"/>
                    <a:pt x="56" y="87"/>
                    <a:pt x="57" y="88"/>
                  </a:cubicBezTo>
                  <a:cubicBezTo>
                    <a:pt x="56" y="89"/>
                    <a:pt x="55" y="90"/>
                    <a:pt x="55" y="91"/>
                  </a:cubicBezTo>
                  <a:cubicBezTo>
                    <a:pt x="53" y="89"/>
                    <a:pt x="54" y="87"/>
                    <a:pt x="55" y="86"/>
                  </a:cubicBezTo>
                  <a:close/>
                  <a:moveTo>
                    <a:pt x="57" y="96"/>
                  </a:moveTo>
                  <a:cubicBezTo>
                    <a:pt x="57" y="93"/>
                    <a:pt x="59" y="93"/>
                    <a:pt x="59" y="91"/>
                  </a:cubicBezTo>
                  <a:cubicBezTo>
                    <a:pt x="60" y="92"/>
                    <a:pt x="58" y="95"/>
                    <a:pt x="57" y="96"/>
                  </a:cubicBezTo>
                  <a:close/>
                  <a:moveTo>
                    <a:pt x="58" y="105"/>
                  </a:moveTo>
                  <a:cubicBezTo>
                    <a:pt x="58" y="104"/>
                    <a:pt x="57" y="103"/>
                    <a:pt x="58" y="102"/>
                  </a:cubicBezTo>
                  <a:cubicBezTo>
                    <a:pt x="58" y="102"/>
                    <a:pt x="60" y="105"/>
                    <a:pt x="58" y="105"/>
                  </a:cubicBezTo>
                  <a:close/>
                  <a:moveTo>
                    <a:pt x="60" y="113"/>
                  </a:moveTo>
                  <a:cubicBezTo>
                    <a:pt x="60" y="115"/>
                    <a:pt x="58" y="117"/>
                    <a:pt x="57" y="118"/>
                  </a:cubicBezTo>
                  <a:cubicBezTo>
                    <a:pt x="56" y="116"/>
                    <a:pt x="58" y="114"/>
                    <a:pt x="60" y="113"/>
                  </a:cubicBezTo>
                  <a:close/>
                  <a:moveTo>
                    <a:pt x="60" y="73"/>
                  </a:moveTo>
                  <a:cubicBezTo>
                    <a:pt x="61" y="71"/>
                    <a:pt x="59" y="69"/>
                    <a:pt x="61" y="68"/>
                  </a:cubicBezTo>
                  <a:cubicBezTo>
                    <a:pt x="63" y="69"/>
                    <a:pt x="61" y="72"/>
                    <a:pt x="60" y="73"/>
                  </a:cubicBezTo>
                  <a:close/>
                  <a:moveTo>
                    <a:pt x="62" y="61"/>
                  </a:moveTo>
                  <a:cubicBezTo>
                    <a:pt x="63" y="62"/>
                    <a:pt x="63" y="63"/>
                    <a:pt x="63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1" y="64"/>
                    <a:pt x="61" y="62"/>
                    <a:pt x="62" y="61"/>
                  </a:cubicBezTo>
                  <a:close/>
                  <a:moveTo>
                    <a:pt x="60" y="68"/>
                  </a:moveTo>
                  <a:cubicBezTo>
                    <a:pt x="60" y="66"/>
                    <a:pt x="59" y="67"/>
                    <a:pt x="60" y="65"/>
                  </a:cubicBezTo>
                  <a:cubicBezTo>
                    <a:pt x="60" y="66"/>
                    <a:pt x="62" y="68"/>
                    <a:pt x="60" y="68"/>
                  </a:cubicBezTo>
                  <a:close/>
                  <a:moveTo>
                    <a:pt x="60" y="117"/>
                  </a:moveTo>
                  <a:cubicBezTo>
                    <a:pt x="61" y="118"/>
                    <a:pt x="60" y="121"/>
                    <a:pt x="60" y="123"/>
                  </a:cubicBezTo>
                  <a:cubicBezTo>
                    <a:pt x="59" y="122"/>
                    <a:pt x="58" y="121"/>
                    <a:pt x="58" y="119"/>
                  </a:cubicBezTo>
                  <a:cubicBezTo>
                    <a:pt x="59" y="119"/>
                    <a:pt x="59" y="118"/>
                    <a:pt x="60" y="117"/>
                  </a:cubicBezTo>
                  <a:close/>
                  <a:moveTo>
                    <a:pt x="59" y="133"/>
                  </a:moveTo>
                  <a:cubicBezTo>
                    <a:pt x="58" y="133"/>
                    <a:pt x="60" y="132"/>
                    <a:pt x="60" y="130"/>
                  </a:cubicBezTo>
                  <a:cubicBezTo>
                    <a:pt x="61" y="132"/>
                    <a:pt x="59" y="133"/>
                    <a:pt x="59" y="133"/>
                  </a:cubicBezTo>
                  <a:close/>
                  <a:moveTo>
                    <a:pt x="59" y="140"/>
                  </a:moveTo>
                  <a:cubicBezTo>
                    <a:pt x="61" y="141"/>
                    <a:pt x="59" y="143"/>
                    <a:pt x="59" y="143"/>
                  </a:cubicBezTo>
                  <a:cubicBezTo>
                    <a:pt x="58" y="143"/>
                    <a:pt x="59" y="141"/>
                    <a:pt x="59" y="140"/>
                  </a:cubicBezTo>
                  <a:close/>
                  <a:moveTo>
                    <a:pt x="60" y="77"/>
                  </a:moveTo>
                  <a:cubicBezTo>
                    <a:pt x="61" y="75"/>
                    <a:pt x="62" y="74"/>
                    <a:pt x="63" y="73"/>
                  </a:cubicBezTo>
                  <a:cubicBezTo>
                    <a:pt x="64" y="74"/>
                    <a:pt x="62" y="77"/>
                    <a:pt x="63" y="80"/>
                  </a:cubicBezTo>
                  <a:cubicBezTo>
                    <a:pt x="61" y="79"/>
                    <a:pt x="61" y="77"/>
                    <a:pt x="60" y="77"/>
                  </a:cubicBezTo>
                  <a:close/>
                  <a:moveTo>
                    <a:pt x="63" y="87"/>
                  </a:moveTo>
                  <a:cubicBezTo>
                    <a:pt x="62" y="87"/>
                    <a:pt x="62" y="87"/>
                    <a:pt x="62" y="88"/>
                  </a:cubicBezTo>
                  <a:cubicBezTo>
                    <a:pt x="60" y="87"/>
                    <a:pt x="62" y="87"/>
                    <a:pt x="62" y="86"/>
                  </a:cubicBezTo>
                  <a:cubicBezTo>
                    <a:pt x="62" y="86"/>
                    <a:pt x="63" y="86"/>
                    <a:pt x="63" y="86"/>
                  </a:cubicBezTo>
                  <a:cubicBezTo>
                    <a:pt x="63" y="85"/>
                    <a:pt x="62" y="87"/>
                    <a:pt x="63" y="87"/>
                  </a:cubicBezTo>
                  <a:close/>
                  <a:moveTo>
                    <a:pt x="63" y="89"/>
                  </a:moveTo>
                  <a:cubicBezTo>
                    <a:pt x="63" y="90"/>
                    <a:pt x="63" y="90"/>
                    <a:pt x="62" y="91"/>
                  </a:cubicBezTo>
                  <a:cubicBezTo>
                    <a:pt x="61" y="91"/>
                    <a:pt x="62" y="89"/>
                    <a:pt x="63" y="89"/>
                  </a:cubicBezTo>
                  <a:close/>
                  <a:moveTo>
                    <a:pt x="62" y="96"/>
                  </a:moveTo>
                  <a:cubicBezTo>
                    <a:pt x="63" y="96"/>
                    <a:pt x="62" y="97"/>
                    <a:pt x="63" y="97"/>
                  </a:cubicBezTo>
                  <a:cubicBezTo>
                    <a:pt x="63" y="98"/>
                    <a:pt x="62" y="99"/>
                    <a:pt x="62" y="100"/>
                  </a:cubicBezTo>
                  <a:cubicBezTo>
                    <a:pt x="60" y="99"/>
                    <a:pt x="62" y="97"/>
                    <a:pt x="62" y="96"/>
                  </a:cubicBezTo>
                  <a:close/>
                  <a:moveTo>
                    <a:pt x="63" y="99"/>
                  </a:moveTo>
                  <a:cubicBezTo>
                    <a:pt x="64" y="101"/>
                    <a:pt x="62" y="102"/>
                    <a:pt x="62" y="104"/>
                  </a:cubicBezTo>
                  <a:cubicBezTo>
                    <a:pt x="61" y="103"/>
                    <a:pt x="63" y="100"/>
                    <a:pt x="63" y="99"/>
                  </a:cubicBezTo>
                  <a:close/>
                  <a:moveTo>
                    <a:pt x="64" y="108"/>
                  </a:moveTo>
                  <a:cubicBezTo>
                    <a:pt x="64" y="107"/>
                    <a:pt x="63" y="107"/>
                    <a:pt x="63" y="106"/>
                  </a:cubicBezTo>
                  <a:cubicBezTo>
                    <a:pt x="64" y="106"/>
                    <a:pt x="64" y="107"/>
                    <a:pt x="64" y="108"/>
                  </a:cubicBezTo>
                  <a:close/>
                  <a:moveTo>
                    <a:pt x="63" y="49"/>
                  </a:moveTo>
                  <a:cubicBezTo>
                    <a:pt x="65" y="52"/>
                    <a:pt x="63" y="54"/>
                    <a:pt x="62" y="56"/>
                  </a:cubicBezTo>
                  <a:cubicBezTo>
                    <a:pt x="59" y="55"/>
                    <a:pt x="61" y="52"/>
                    <a:pt x="63" y="49"/>
                  </a:cubicBezTo>
                  <a:close/>
                  <a:moveTo>
                    <a:pt x="59" y="50"/>
                  </a:moveTo>
                  <a:cubicBezTo>
                    <a:pt x="58" y="49"/>
                    <a:pt x="60" y="47"/>
                    <a:pt x="61" y="45"/>
                  </a:cubicBezTo>
                  <a:cubicBezTo>
                    <a:pt x="61" y="45"/>
                    <a:pt x="61" y="46"/>
                    <a:pt x="62" y="46"/>
                  </a:cubicBezTo>
                  <a:cubicBezTo>
                    <a:pt x="61" y="48"/>
                    <a:pt x="60" y="49"/>
                    <a:pt x="59" y="50"/>
                  </a:cubicBezTo>
                  <a:close/>
                  <a:moveTo>
                    <a:pt x="59" y="57"/>
                  </a:moveTo>
                  <a:cubicBezTo>
                    <a:pt x="60" y="57"/>
                    <a:pt x="61" y="60"/>
                    <a:pt x="59" y="60"/>
                  </a:cubicBezTo>
                  <a:cubicBezTo>
                    <a:pt x="59" y="59"/>
                    <a:pt x="58" y="58"/>
                    <a:pt x="59" y="57"/>
                  </a:cubicBezTo>
                  <a:close/>
                  <a:moveTo>
                    <a:pt x="59" y="85"/>
                  </a:moveTo>
                  <a:cubicBezTo>
                    <a:pt x="57" y="84"/>
                    <a:pt x="57" y="81"/>
                    <a:pt x="58" y="80"/>
                  </a:cubicBezTo>
                  <a:cubicBezTo>
                    <a:pt x="59" y="81"/>
                    <a:pt x="59" y="84"/>
                    <a:pt x="59" y="85"/>
                  </a:cubicBezTo>
                  <a:close/>
                  <a:moveTo>
                    <a:pt x="58" y="71"/>
                  </a:moveTo>
                  <a:cubicBezTo>
                    <a:pt x="57" y="71"/>
                    <a:pt x="57" y="69"/>
                    <a:pt x="58" y="68"/>
                  </a:cubicBezTo>
                  <a:cubicBezTo>
                    <a:pt x="59" y="68"/>
                    <a:pt x="58" y="70"/>
                    <a:pt x="58" y="71"/>
                  </a:cubicBezTo>
                  <a:close/>
                  <a:moveTo>
                    <a:pt x="56" y="43"/>
                  </a:moveTo>
                  <a:cubicBezTo>
                    <a:pt x="54" y="42"/>
                    <a:pt x="57" y="40"/>
                    <a:pt x="57" y="39"/>
                  </a:cubicBezTo>
                  <a:cubicBezTo>
                    <a:pt x="59" y="40"/>
                    <a:pt x="56" y="42"/>
                    <a:pt x="56" y="43"/>
                  </a:cubicBezTo>
                  <a:close/>
                  <a:moveTo>
                    <a:pt x="55" y="38"/>
                  </a:moveTo>
                  <a:cubicBezTo>
                    <a:pt x="55" y="38"/>
                    <a:pt x="54" y="38"/>
                    <a:pt x="54" y="37"/>
                  </a:cubicBezTo>
                  <a:cubicBezTo>
                    <a:pt x="55" y="37"/>
                    <a:pt x="55" y="36"/>
                    <a:pt x="56" y="36"/>
                  </a:cubicBezTo>
                  <a:cubicBezTo>
                    <a:pt x="56" y="37"/>
                    <a:pt x="55" y="37"/>
                    <a:pt x="55" y="38"/>
                  </a:cubicBezTo>
                  <a:close/>
                  <a:moveTo>
                    <a:pt x="54" y="45"/>
                  </a:moveTo>
                  <a:cubicBezTo>
                    <a:pt x="53" y="45"/>
                    <a:pt x="54" y="44"/>
                    <a:pt x="54" y="44"/>
                  </a:cubicBezTo>
                  <a:cubicBezTo>
                    <a:pt x="55" y="44"/>
                    <a:pt x="55" y="46"/>
                    <a:pt x="54" y="45"/>
                  </a:cubicBezTo>
                  <a:close/>
                  <a:moveTo>
                    <a:pt x="55" y="56"/>
                  </a:moveTo>
                  <a:cubicBezTo>
                    <a:pt x="55" y="56"/>
                    <a:pt x="55" y="56"/>
                    <a:pt x="56" y="56"/>
                  </a:cubicBezTo>
                  <a:cubicBezTo>
                    <a:pt x="55" y="57"/>
                    <a:pt x="54" y="58"/>
                    <a:pt x="54" y="59"/>
                  </a:cubicBezTo>
                  <a:cubicBezTo>
                    <a:pt x="52" y="58"/>
                    <a:pt x="54" y="57"/>
                    <a:pt x="55" y="56"/>
                  </a:cubicBezTo>
                  <a:close/>
                  <a:moveTo>
                    <a:pt x="53" y="80"/>
                  </a:moveTo>
                  <a:cubicBezTo>
                    <a:pt x="52" y="80"/>
                    <a:pt x="52" y="81"/>
                    <a:pt x="52" y="82"/>
                  </a:cubicBezTo>
                  <a:cubicBezTo>
                    <a:pt x="51" y="81"/>
                    <a:pt x="52" y="80"/>
                    <a:pt x="51" y="79"/>
                  </a:cubicBezTo>
                  <a:cubicBezTo>
                    <a:pt x="52" y="79"/>
                    <a:pt x="52" y="80"/>
                    <a:pt x="53" y="80"/>
                  </a:cubicBezTo>
                  <a:close/>
                  <a:moveTo>
                    <a:pt x="52" y="151"/>
                  </a:moveTo>
                  <a:cubicBezTo>
                    <a:pt x="51" y="150"/>
                    <a:pt x="51" y="148"/>
                    <a:pt x="51" y="146"/>
                  </a:cubicBezTo>
                  <a:cubicBezTo>
                    <a:pt x="52" y="147"/>
                    <a:pt x="53" y="150"/>
                    <a:pt x="52" y="151"/>
                  </a:cubicBezTo>
                  <a:close/>
                  <a:moveTo>
                    <a:pt x="52" y="93"/>
                  </a:moveTo>
                  <a:cubicBezTo>
                    <a:pt x="51" y="93"/>
                    <a:pt x="52" y="91"/>
                    <a:pt x="52" y="91"/>
                  </a:cubicBezTo>
                  <a:cubicBezTo>
                    <a:pt x="53" y="91"/>
                    <a:pt x="52" y="92"/>
                    <a:pt x="52" y="93"/>
                  </a:cubicBezTo>
                  <a:close/>
                  <a:moveTo>
                    <a:pt x="52" y="85"/>
                  </a:moveTo>
                  <a:cubicBezTo>
                    <a:pt x="52" y="84"/>
                    <a:pt x="53" y="83"/>
                    <a:pt x="53" y="82"/>
                  </a:cubicBezTo>
                  <a:cubicBezTo>
                    <a:pt x="53" y="81"/>
                    <a:pt x="53" y="82"/>
                    <a:pt x="54" y="82"/>
                  </a:cubicBezTo>
                  <a:cubicBezTo>
                    <a:pt x="54" y="83"/>
                    <a:pt x="53" y="85"/>
                    <a:pt x="52" y="85"/>
                  </a:cubicBezTo>
                  <a:close/>
                  <a:moveTo>
                    <a:pt x="55" y="105"/>
                  </a:moveTo>
                  <a:cubicBezTo>
                    <a:pt x="57" y="108"/>
                    <a:pt x="56" y="111"/>
                    <a:pt x="54" y="112"/>
                  </a:cubicBezTo>
                  <a:cubicBezTo>
                    <a:pt x="53" y="112"/>
                    <a:pt x="54" y="111"/>
                    <a:pt x="53" y="110"/>
                  </a:cubicBezTo>
                  <a:cubicBezTo>
                    <a:pt x="53" y="108"/>
                    <a:pt x="55" y="108"/>
                    <a:pt x="55" y="105"/>
                  </a:cubicBezTo>
                  <a:close/>
                  <a:moveTo>
                    <a:pt x="56" y="120"/>
                  </a:moveTo>
                  <a:cubicBezTo>
                    <a:pt x="56" y="122"/>
                    <a:pt x="54" y="122"/>
                    <a:pt x="54" y="123"/>
                  </a:cubicBezTo>
                  <a:cubicBezTo>
                    <a:pt x="53" y="123"/>
                    <a:pt x="54" y="120"/>
                    <a:pt x="56" y="120"/>
                  </a:cubicBezTo>
                  <a:close/>
                  <a:moveTo>
                    <a:pt x="58" y="148"/>
                  </a:moveTo>
                  <a:cubicBezTo>
                    <a:pt x="59" y="148"/>
                    <a:pt x="59" y="151"/>
                    <a:pt x="58" y="151"/>
                  </a:cubicBezTo>
                  <a:cubicBezTo>
                    <a:pt x="57" y="151"/>
                    <a:pt x="56" y="149"/>
                    <a:pt x="58" y="148"/>
                  </a:cubicBezTo>
                  <a:close/>
                  <a:moveTo>
                    <a:pt x="59" y="183"/>
                  </a:moveTo>
                  <a:cubicBezTo>
                    <a:pt x="59" y="184"/>
                    <a:pt x="59" y="185"/>
                    <a:pt x="58" y="185"/>
                  </a:cubicBezTo>
                  <a:cubicBezTo>
                    <a:pt x="58" y="184"/>
                    <a:pt x="58" y="184"/>
                    <a:pt x="58" y="183"/>
                  </a:cubicBezTo>
                  <a:cubicBezTo>
                    <a:pt x="59" y="183"/>
                    <a:pt x="59" y="183"/>
                    <a:pt x="59" y="183"/>
                  </a:cubicBezTo>
                  <a:close/>
                  <a:moveTo>
                    <a:pt x="58" y="200"/>
                  </a:moveTo>
                  <a:cubicBezTo>
                    <a:pt x="60" y="200"/>
                    <a:pt x="58" y="202"/>
                    <a:pt x="58" y="203"/>
                  </a:cubicBezTo>
                  <a:cubicBezTo>
                    <a:pt x="57" y="203"/>
                    <a:pt x="58" y="201"/>
                    <a:pt x="58" y="200"/>
                  </a:cubicBezTo>
                  <a:close/>
                  <a:moveTo>
                    <a:pt x="59" y="210"/>
                  </a:moveTo>
                  <a:cubicBezTo>
                    <a:pt x="60" y="210"/>
                    <a:pt x="61" y="213"/>
                    <a:pt x="59" y="212"/>
                  </a:cubicBezTo>
                  <a:cubicBezTo>
                    <a:pt x="58" y="212"/>
                    <a:pt x="59" y="211"/>
                    <a:pt x="59" y="210"/>
                  </a:cubicBezTo>
                  <a:close/>
                  <a:moveTo>
                    <a:pt x="59" y="156"/>
                  </a:moveTo>
                  <a:cubicBezTo>
                    <a:pt x="58" y="154"/>
                    <a:pt x="60" y="153"/>
                    <a:pt x="60" y="152"/>
                  </a:cubicBezTo>
                  <a:cubicBezTo>
                    <a:pt x="61" y="152"/>
                    <a:pt x="60" y="152"/>
                    <a:pt x="61" y="152"/>
                  </a:cubicBezTo>
                  <a:cubicBezTo>
                    <a:pt x="61" y="154"/>
                    <a:pt x="60" y="155"/>
                    <a:pt x="59" y="156"/>
                  </a:cubicBezTo>
                  <a:close/>
                  <a:moveTo>
                    <a:pt x="61" y="206"/>
                  </a:moveTo>
                  <a:cubicBezTo>
                    <a:pt x="62" y="206"/>
                    <a:pt x="61" y="208"/>
                    <a:pt x="62" y="208"/>
                  </a:cubicBezTo>
                  <a:cubicBezTo>
                    <a:pt x="60" y="208"/>
                    <a:pt x="60" y="207"/>
                    <a:pt x="61" y="206"/>
                  </a:cubicBezTo>
                  <a:close/>
                  <a:moveTo>
                    <a:pt x="61" y="191"/>
                  </a:moveTo>
                  <a:cubicBezTo>
                    <a:pt x="60" y="190"/>
                    <a:pt x="61" y="189"/>
                    <a:pt x="62" y="188"/>
                  </a:cubicBezTo>
                  <a:cubicBezTo>
                    <a:pt x="62" y="189"/>
                    <a:pt x="62" y="191"/>
                    <a:pt x="61" y="191"/>
                  </a:cubicBezTo>
                  <a:close/>
                  <a:moveTo>
                    <a:pt x="62" y="114"/>
                  </a:moveTo>
                  <a:cubicBezTo>
                    <a:pt x="62" y="113"/>
                    <a:pt x="63" y="113"/>
                    <a:pt x="63" y="112"/>
                  </a:cubicBezTo>
                  <a:cubicBezTo>
                    <a:pt x="65" y="113"/>
                    <a:pt x="64" y="115"/>
                    <a:pt x="65" y="117"/>
                  </a:cubicBezTo>
                  <a:cubicBezTo>
                    <a:pt x="63" y="116"/>
                    <a:pt x="63" y="115"/>
                    <a:pt x="62" y="114"/>
                  </a:cubicBezTo>
                  <a:close/>
                  <a:moveTo>
                    <a:pt x="66" y="145"/>
                  </a:moveTo>
                  <a:cubicBezTo>
                    <a:pt x="64" y="145"/>
                    <a:pt x="65" y="144"/>
                    <a:pt x="66" y="143"/>
                  </a:cubicBezTo>
                  <a:cubicBezTo>
                    <a:pt x="67" y="143"/>
                    <a:pt x="65" y="145"/>
                    <a:pt x="66" y="145"/>
                  </a:cubicBezTo>
                  <a:close/>
                  <a:moveTo>
                    <a:pt x="65" y="154"/>
                  </a:moveTo>
                  <a:cubicBezTo>
                    <a:pt x="63" y="153"/>
                    <a:pt x="65" y="152"/>
                    <a:pt x="65" y="150"/>
                  </a:cubicBezTo>
                  <a:cubicBezTo>
                    <a:pt x="67" y="151"/>
                    <a:pt x="65" y="153"/>
                    <a:pt x="65" y="154"/>
                  </a:cubicBezTo>
                  <a:close/>
                  <a:moveTo>
                    <a:pt x="66" y="103"/>
                  </a:moveTo>
                  <a:cubicBezTo>
                    <a:pt x="67" y="102"/>
                    <a:pt x="67" y="104"/>
                    <a:pt x="66" y="104"/>
                  </a:cubicBezTo>
                  <a:cubicBezTo>
                    <a:pt x="66" y="104"/>
                    <a:pt x="66" y="103"/>
                    <a:pt x="66" y="103"/>
                  </a:cubicBezTo>
                  <a:close/>
                  <a:moveTo>
                    <a:pt x="67" y="105"/>
                  </a:moveTo>
                  <a:cubicBezTo>
                    <a:pt x="71" y="107"/>
                    <a:pt x="68" y="111"/>
                    <a:pt x="67" y="113"/>
                  </a:cubicBezTo>
                  <a:cubicBezTo>
                    <a:pt x="66" y="111"/>
                    <a:pt x="66" y="107"/>
                    <a:pt x="67" y="105"/>
                  </a:cubicBezTo>
                  <a:close/>
                  <a:moveTo>
                    <a:pt x="67" y="170"/>
                  </a:moveTo>
                  <a:cubicBezTo>
                    <a:pt x="65" y="170"/>
                    <a:pt x="67" y="168"/>
                    <a:pt x="67" y="167"/>
                  </a:cubicBezTo>
                  <a:cubicBezTo>
                    <a:pt x="68" y="167"/>
                    <a:pt x="67" y="169"/>
                    <a:pt x="67" y="170"/>
                  </a:cubicBezTo>
                  <a:close/>
                  <a:moveTo>
                    <a:pt x="68" y="218"/>
                  </a:moveTo>
                  <a:cubicBezTo>
                    <a:pt x="68" y="217"/>
                    <a:pt x="67" y="217"/>
                    <a:pt x="67" y="215"/>
                  </a:cubicBezTo>
                  <a:cubicBezTo>
                    <a:pt x="68" y="216"/>
                    <a:pt x="68" y="217"/>
                    <a:pt x="68" y="218"/>
                  </a:cubicBezTo>
                  <a:close/>
                  <a:moveTo>
                    <a:pt x="69" y="144"/>
                  </a:moveTo>
                  <a:cubicBezTo>
                    <a:pt x="70" y="146"/>
                    <a:pt x="68" y="146"/>
                    <a:pt x="68" y="146"/>
                  </a:cubicBezTo>
                  <a:cubicBezTo>
                    <a:pt x="67" y="146"/>
                    <a:pt x="68" y="144"/>
                    <a:pt x="69" y="144"/>
                  </a:cubicBezTo>
                  <a:close/>
                  <a:moveTo>
                    <a:pt x="73" y="164"/>
                  </a:moveTo>
                  <a:cubicBezTo>
                    <a:pt x="75" y="164"/>
                    <a:pt x="75" y="167"/>
                    <a:pt x="74" y="169"/>
                  </a:cubicBezTo>
                  <a:cubicBezTo>
                    <a:pt x="72" y="168"/>
                    <a:pt x="72" y="165"/>
                    <a:pt x="73" y="164"/>
                  </a:cubicBezTo>
                  <a:close/>
                  <a:moveTo>
                    <a:pt x="73" y="188"/>
                  </a:moveTo>
                  <a:cubicBezTo>
                    <a:pt x="72" y="187"/>
                    <a:pt x="71" y="187"/>
                    <a:pt x="71" y="185"/>
                  </a:cubicBezTo>
                  <a:cubicBezTo>
                    <a:pt x="72" y="186"/>
                    <a:pt x="72" y="187"/>
                    <a:pt x="73" y="188"/>
                  </a:cubicBezTo>
                  <a:close/>
                  <a:moveTo>
                    <a:pt x="72" y="203"/>
                  </a:moveTo>
                  <a:cubicBezTo>
                    <a:pt x="72" y="203"/>
                    <a:pt x="72" y="204"/>
                    <a:pt x="73" y="204"/>
                  </a:cubicBezTo>
                  <a:cubicBezTo>
                    <a:pt x="73" y="205"/>
                    <a:pt x="71" y="205"/>
                    <a:pt x="71" y="207"/>
                  </a:cubicBezTo>
                  <a:cubicBezTo>
                    <a:pt x="70" y="206"/>
                    <a:pt x="71" y="204"/>
                    <a:pt x="72" y="203"/>
                  </a:cubicBezTo>
                  <a:close/>
                  <a:moveTo>
                    <a:pt x="73" y="206"/>
                  </a:moveTo>
                  <a:cubicBezTo>
                    <a:pt x="75" y="207"/>
                    <a:pt x="73" y="209"/>
                    <a:pt x="73" y="210"/>
                  </a:cubicBezTo>
                  <a:cubicBezTo>
                    <a:pt x="72" y="210"/>
                    <a:pt x="72" y="209"/>
                    <a:pt x="72" y="209"/>
                  </a:cubicBezTo>
                  <a:cubicBezTo>
                    <a:pt x="72" y="207"/>
                    <a:pt x="73" y="207"/>
                    <a:pt x="73" y="206"/>
                  </a:cubicBezTo>
                  <a:close/>
                  <a:moveTo>
                    <a:pt x="78" y="215"/>
                  </a:moveTo>
                  <a:cubicBezTo>
                    <a:pt x="79" y="216"/>
                    <a:pt x="79" y="219"/>
                    <a:pt x="80" y="221"/>
                  </a:cubicBezTo>
                  <a:cubicBezTo>
                    <a:pt x="79" y="222"/>
                    <a:pt x="78" y="222"/>
                    <a:pt x="78" y="223"/>
                  </a:cubicBezTo>
                  <a:cubicBezTo>
                    <a:pt x="76" y="220"/>
                    <a:pt x="76" y="218"/>
                    <a:pt x="78" y="215"/>
                  </a:cubicBezTo>
                  <a:close/>
                  <a:moveTo>
                    <a:pt x="79" y="208"/>
                  </a:moveTo>
                  <a:cubicBezTo>
                    <a:pt x="79" y="208"/>
                    <a:pt x="79" y="207"/>
                    <a:pt x="79" y="206"/>
                  </a:cubicBezTo>
                  <a:cubicBezTo>
                    <a:pt x="81" y="206"/>
                    <a:pt x="80" y="208"/>
                    <a:pt x="79" y="208"/>
                  </a:cubicBezTo>
                  <a:close/>
                  <a:moveTo>
                    <a:pt x="84" y="202"/>
                  </a:moveTo>
                  <a:cubicBezTo>
                    <a:pt x="82" y="201"/>
                    <a:pt x="82" y="199"/>
                    <a:pt x="81" y="198"/>
                  </a:cubicBezTo>
                  <a:cubicBezTo>
                    <a:pt x="82" y="196"/>
                    <a:pt x="83" y="195"/>
                    <a:pt x="84" y="193"/>
                  </a:cubicBezTo>
                  <a:cubicBezTo>
                    <a:pt x="87" y="195"/>
                    <a:pt x="86" y="199"/>
                    <a:pt x="84" y="202"/>
                  </a:cubicBezTo>
                  <a:close/>
                  <a:moveTo>
                    <a:pt x="88" y="200"/>
                  </a:moveTo>
                  <a:cubicBezTo>
                    <a:pt x="90" y="202"/>
                    <a:pt x="90" y="205"/>
                    <a:pt x="92" y="207"/>
                  </a:cubicBezTo>
                  <a:cubicBezTo>
                    <a:pt x="90" y="207"/>
                    <a:pt x="89" y="208"/>
                    <a:pt x="87" y="209"/>
                  </a:cubicBezTo>
                  <a:cubicBezTo>
                    <a:pt x="86" y="209"/>
                    <a:pt x="87" y="205"/>
                    <a:pt x="85" y="205"/>
                  </a:cubicBezTo>
                  <a:cubicBezTo>
                    <a:pt x="86" y="203"/>
                    <a:pt x="86" y="201"/>
                    <a:pt x="88" y="200"/>
                  </a:cubicBezTo>
                  <a:close/>
                  <a:moveTo>
                    <a:pt x="87" y="281"/>
                  </a:moveTo>
                  <a:cubicBezTo>
                    <a:pt x="85" y="281"/>
                    <a:pt x="86" y="277"/>
                    <a:pt x="85" y="276"/>
                  </a:cubicBezTo>
                  <a:cubicBezTo>
                    <a:pt x="89" y="271"/>
                    <a:pt x="89" y="278"/>
                    <a:pt x="87" y="281"/>
                  </a:cubicBezTo>
                  <a:close/>
                  <a:moveTo>
                    <a:pt x="90" y="295"/>
                  </a:moveTo>
                  <a:cubicBezTo>
                    <a:pt x="90" y="298"/>
                    <a:pt x="87" y="303"/>
                    <a:pt x="90" y="305"/>
                  </a:cubicBezTo>
                  <a:cubicBezTo>
                    <a:pt x="91" y="304"/>
                    <a:pt x="92" y="304"/>
                    <a:pt x="93" y="302"/>
                  </a:cubicBezTo>
                  <a:cubicBezTo>
                    <a:pt x="94" y="305"/>
                    <a:pt x="90" y="309"/>
                    <a:pt x="90" y="312"/>
                  </a:cubicBezTo>
                  <a:cubicBezTo>
                    <a:pt x="85" y="307"/>
                    <a:pt x="87" y="298"/>
                    <a:pt x="86" y="292"/>
                  </a:cubicBezTo>
                  <a:cubicBezTo>
                    <a:pt x="88" y="290"/>
                    <a:pt x="90" y="293"/>
                    <a:pt x="90" y="295"/>
                  </a:cubicBezTo>
                  <a:close/>
                  <a:moveTo>
                    <a:pt x="88" y="410"/>
                  </a:moveTo>
                  <a:cubicBezTo>
                    <a:pt x="89" y="410"/>
                    <a:pt x="89" y="414"/>
                    <a:pt x="87" y="414"/>
                  </a:cubicBezTo>
                  <a:cubicBezTo>
                    <a:pt x="87" y="412"/>
                    <a:pt x="89" y="412"/>
                    <a:pt x="88" y="410"/>
                  </a:cubicBezTo>
                  <a:close/>
                  <a:moveTo>
                    <a:pt x="88" y="372"/>
                  </a:moveTo>
                  <a:cubicBezTo>
                    <a:pt x="89" y="372"/>
                    <a:pt x="89" y="375"/>
                    <a:pt x="91" y="373"/>
                  </a:cubicBezTo>
                  <a:cubicBezTo>
                    <a:pt x="90" y="373"/>
                    <a:pt x="89" y="373"/>
                    <a:pt x="90" y="372"/>
                  </a:cubicBezTo>
                  <a:cubicBezTo>
                    <a:pt x="93" y="374"/>
                    <a:pt x="90" y="378"/>
                    <a:pt x="89" y="381"/>
                  </a:cubicBezTo>
                  <a:cubicBezTo>
                    <a:pt x="88" y="378"/>
                    <a:pt x="88" y="375"/>
                    <a:pt x="88" y="372"/>
                  </a:cubicBezTo>
                  <a:close/>
                  <a:moveTo>
                    <a:pt x="92" y="395"/>
                  </a:moveTo>
                  <a:cubicBezTo>
                    <a:pt x="93" y="395"/>
                    <a:pt x="92" y="397"/>
                    <a:pt x="93" y="398"/>
                  </a:cubicBezTo>
                  <a:cubicBezTo>
                    <a:pt x="92" y="399"/>
                    <a:pt x="91" y="398"/>
                    <a:pt x="90" y="398"/>
                  </a:cubicBezTo>
                  <a:cubicBezTo>
                    <a:pt x="90" y="397"/>
                    <a:pt x="91" y="396"/>
                    <a:pt x="92" y="395"/>
                  </a:cubicBezTo>
                  <a:close/>
                  <a:moveTo>
                    <a:pt x="92" y="424"/>
                  </a:moveTo>
                  <a:cubicBezTo>
                    <a:pt x="93" y="425"/>
                    <a:pt x="94" y="426"/>
                    <a:pt x="94" y="428"/>
                  </a:cubicBezTo>
                  <a:cubicBezTo>
                    <a:pt x="93" y="428"/>
                    <a:pt x="94" y="429"/>
                    <a:pt x="93" y="429"/>
                  </a:cubicBezTo>
                  <a:cubicBezTo>
                    <a:pt x="91" y="429"/>
                    <a:pt x="91" y="425"/>
                    <a:pt x="92" y="424"/>
                  </a:cubicBezTo>
                  <a:close/>
                  <a:moveTo>
                    <a:pt x="94" y="432"/>
                  </a:moveTo>
                  <a:cubicBezTo>
                    <a:pt x="95" y="432"/>
                    <a:pt x="95" y="432"/>
                    <a:pt x="96" y="432"/>
                  </a:cubicBezTo>
                  <a:cubicBezTo>
                    <a:pt x="96" y="433"/>
                    <a:pt x="94" y="433"/>
                    <a:pt x="94" y="435"/>
                  </a:cubicBezTo>
                  <a:cubicBezTo>
                    <a:pt x="92" y="434"/>
                    <a:pt x="94" y="433"/>
                    <a:pt x="94" y="432"/>
                  </a:cubicBezTo>
                  <a:close/>
                  <a:moveTo>
                    <a:pt x="95" y="421"/>
                  </a:moveTo>
                  <a:cubicBezTo>
                    <a:pt x="97" y="421"/>
                    <a:pt x="98" y="425"/>
                    <a:pt x="96" y="425"/>
                  </a:cubicBezTo>
                  <a:cubicBezTo>
                    <a:pt x="95" y="424"/>
                    <a:pt x="94" y="422"/>
                    <a:pt x="95" y="421"/>
                  </a:cubicBezTo>
                  <a:close/>
                  <a:moveTo>
                    <a:pt x="96" y="412"/>
                  </a:moveTo>
                  <a:cubicBezTo>
                    <a:pt x="96" y="412"/>
                    <a:pt x="96" y="412"/>
                    <a:pt x="95" y="412"/>
                  </a:cubicBezTo>
                  <a:cubicBezTo>
                    <a:pt x="95" y="410"/>
                    <a:pt x="96" y="410"/>
                    <a:pt x="96" y="409"/>
                  </a:cubicBezTo>
                  <a:cubicBezTo>
                    <a:pt x="98" y="409"/>
                    <a:pt x="98" y="410"/>
                    <a:pt x="99" y="410"/>
                  </a:cubicBezTo>
                  <a:cubicBezTo>
                    <a:pt x="99" y="411"/>
                    <a:pt x="97" y="412"/>
                    <a:pt x="96" y="412"/>
                  </a:cubicBezTo>
                  <a:close/>
                  <a:moveTo>
                    <a:pt x="95" y="417"/>
                  </a:moveTo>
                  <a:cubicBezTo>
                    <a:pt x="95" y="419"/>
                    <a:pt x="94" y="420"/>
                    <a:pt x="92" y="420"/>
                  </a:cubicBezTo>
                  <a:cubicBezTo>
                    <a:pt x="93" y="419"/>
                    <a:pt x="92" y="420"/>
                    <a:pt x="92" y="419"/>
                  </a:cubicBezTo>
                  <a:cubicBezTo>
                    <a:pt x="92" y="417"/>
                    <a:pt x="93" y="416"/>
                    <a:pt x="93" y="415"/>
                  </a:cubicBezTo>
                  <a:cubicBezTo>
                    <a:pt x="95" y="415"/>
                    <a:pt x="94" y="417"/>
                    <a:pt x="95" y="417"/>
                  </a:cubicBezTo>
                  <a:close/>
                  <a:moveTo>
                    <a:pt x="93" y="353"/>
                  </a:moveTo>
                  <a:cubicBezTo>
                    <a:pt x="94" y="353"/>
                    <a:pt x="94" y="354"/>
                    <a:pt x="95" y="354"/>
                  </a:cubicBezTo>
                  <a:cubicBezTo>
                    <a:pt x="94" y="355"/>
                    <a:pt x="94" y="357"/>
                    <a:pt x="94" y="359"/>
                  </a:cubicBezTo>
                  <a:cubicBezTo>
                    <a:pt x="92" y="358"/>
                    <a:pt x="92" y="355"/>
                    <a:pt x="93" y="353"/>
                  </a:cubicBezTo>
                  <a:close/>
                  <a:moveTo>
                    <a:pt x="92" y="347"/>
                  </a:moveTo>
                  <a:cubicBezTo>
                    <a:pt x="91" y="344"/>
                    <a:pt x="93" y="340"/>
                    <a:pt x="94" y="337"/>
                  </a:cubicBezTo>
                  <a:cubicBezTo>
                    <a:pt x="94" y="337"/>
                    <a:pt x="94" y="338"/>
                    <a:pt x="95" y="338"/>
                  </a:cubicBezTo>
                  <a:cubicBezTo>
                    <a:pt x="95" y="342"/>
                    <a:pt x="94" y="344"/>
                    <a:pt x="92" y="347"/>
                  </a:cubicBezTo>
                  <a:close/>
                  <a:moveTo>
                    <a:pt x="96" y="382"/>
                  </a:moveTo>
                  <a:cubicBezTo>
                    <a:pt x="97" y="382"/>
                    <a:pt x="97" y="384"/>
                    <a:pt x="97" y="385"/>
                  </a:cubicBezTo>
                  <a:cubicBezTo>
                    <a:pt x="96" y="385"/>
                    <a:pt x="96" y="385"/>
                    <a:pt x="95" y="385"/>
                  </a:cubicBezTo>
                  <a:cubicBezTo>
                    <a:pt x="95" y="384"/>
                    <a:pt x="95" y="383"/>
                    <a:pt x="96" y="382"/>
                  </a:cubicBezTo>
                  <a:close/>
                  <a:moveTo>
                    <a:pt x="98" y="244"/>
                  </a:moveTo>
                  <a:cubicBezTo>
                    <a:pt x="98" y="246"/>
                    <a:pt x="98" y="248"/>
                    <a:pt x="98" y="250"/>
                  </a:cubicBezTo>
                  <a:cubicBezTo>
                    <a:pt x="96" y="249"/>
                    <a:pt x="97" y="246"/>
                    <a:pt x="98" y="244"/>
                  </a:cubicBezTo>
                  <a:close/>
                  <a:moveTo>
                    <a:pt x="94" y="190"/>
                  </a:moveTo>
                  <a:cubicBezTo>
                    <a:pt x="96" y="193"/>
                    <a:pt x="98" y="197"/>
                    <a:pt x="99" y="200"/>
                  </a:cubicBezTo>
                  <a:cubicBezTo>
                    <a:pt x="97" y="198"/>
                    <a:pt x="93" y="194"/>
                    <a:pt x="94" y="190"/>
                  </a:cubicBezTo>
                  <a:close/>
                  <a:moveTo>
                    <a:pt x="91" y="180"/>
                  </a:moveTo>
                  <a:cubicBezTo>
                    <a:pt x="92" y="179"/>
                    <a:pt x="93" y="178"/>
                    <a:pt x="93" y="177"/>
                  </a:cubicBezTo>
                  <a:cubicBezTo>
                    <a:pt x="94" y="178"/>
                    <a:pt x="94" y="179"/>
                    <a:pt x="96" y="179"/>
                  </a:cubicBezTo>
                  <a:cubicBezTo>
                    <a:pt x="97" y="179"/>
                    <a:pt x="96" y="176"/>
                    <a:pt x="96" y="176"/>
                  </a:cubicBezTo>
                  <a:cubicBezTo>
                    <a:pt x="98" y="175"/>
                    <a:pt x="99" y="176"/>
                    <a:pt x="99" y="174"/>
                  </a:cubicBezTo>
                  <a:cubicBezTo>
                    <a:pt x="100" y="174"/>
                    <a:pt x="100" y="174"/>
                    <a:pt x="101" y="173"/>
                  </a:cubicBezTo>
                  <a:cubicBezTo>
                    <a:pt x="101" y="174"/>
                    <a:pt x="100" y="177"/>
                    <a:pt x="99" y="179"/>
                  </a:cubicBezTo>
                  <a:cubicBezTo>
                    <a:pt x="97" y="181"/>
                    <a:pt x="95" y="183"/>
                    <a:pt x="94" y="185"/>
                  </a:cubicBezTo>
                  <a:cubicBezTo>
                    <a:pt x="93" y="184"/>
                    <a:pt x="92" y="182"/>
                    <a:pt x="91" y="180"/>
                  </a:cubicBezTo>
                  <a:close/>
                  <a:moveTo>
                    <a:pt x="97" y="176"/>
                  </a:moveTo>
                  <a:cubicBezTo>
                    <a:pt x="96" y="175"/>
                    <a:pt x="96" y="174"/>
                    <a:pt x="95" y="174"/>
                  </a:cubicBezTo>
                  <a:cubicBezTo>
                    <a:pt x="97" y="171"/>
                    <a:pt x="98" y="168"/>
                    <a:pt x="100" y="165"/>
                  </a:cubicBezTo>
                  <a:cubicBezTo>
                    <a:pt x="101" y="166"/>
                    <a:pt x="101" y="167"/>
                    <a:pt x="102" y="168"/>
                  </a:cubicBezTo>
                  <a:cubicBezTo>
                    <a:pt x="101" y="171"/>
                    <a:pt x="99" y="173"/>
                    <a:pt x="97" y="176"/>
                  </a:cubicBezTo>
                  <a:close/>
                  <a:moveTo>
                    <a:pt x="101" y="48"/>
                  </a:moveTo>
                  <a:cubicBezTo>
                    <a:pt x="102" y="50"/>
                    <a:pt x="104" y="55"/>
                    <a:pt x="102" y="56"/>
                  </a:cubicBezTo>
                  <a:cubicBezTo>
                    <a:pt x="100" y="54"/>
                    <a:pt x="100" y="50"/>
                    <a:pt x="101" y="48"/>
                  </a:cubicBezTo>
                  <a:close/>
                  <a:moveTo>
                    <a:pt x="102" y="36"/>
                  </a:moveTo>
                  <a:cubicBezTo>
                    <a:pt x="104" y="37"/>
                    <a:pt x="106" y="43"/>
                    <a:pt x="102" y="43"/>
                  </a:cubicBezTo>
                  <a:cubicBezTo>
                    <a:pt x="102" y="40"/>
                    <a:pt x="100" y="38"/>
                    <a:pt x="102" y="36"/>
                  </a:cubicBezTo>
                  <a:close/>
                  <a:moveTo>
                    <a:pt x="103" y="59"/>
                  </a:moveTo>
                  <a:cubicBezTo>
                    <a:pt x="103" y="58"/>
                    <a:pt x="104" y="58"/>
                    <a:pt x="104" y="57"/>
                  </a:cubicBezTo>
                  <a:cubicBezTo>
                    <a:pt x="106" y="59"/>
                    <a:pt x="105" y="61"/>
                    <a:pt x="104" y="63"/>
                  </a:cubicBezTo>
                  <a:cubicBezTo>
                    <a:pt x="103" y="62"/>
                    <a:pt x="104" y="60"/>
                    <a:pt x="103" y="59"/>
                  </a:cubicBezTo>
                  <a:close/>
                  <a:moveTo>
                    <a:pt x="103" y="72"/>
                  </a:moveTo>
                  <a:cubicBezTo>
                    <a:pt x="102" y="71"/>
                    <a:pt x="103" y="71"/>
                    <a:pt x="103" y="69"/>
                  </a:cubicBezTo>
                  <a:cubicBezTo>
                    <a:pt x="105" y="70"/>
                    <a:pt x="102" y="71"/>
                    <a:pt x="103" y="72"/>
                  </a:cubicBezTo>
                  <a:close/>
                  <a:moveTo>
                    <a:pt x="106" y="44"/>
                  </a:moveTo>
                  <a:cubicBezTo>
                    <a:pt x="107" y="47"/>
                    <a:pt x="107" y="50"/>
                    <a:pt x="105" y="52"/>
                  </a:cubicBezTo>
                  <a:cubicBezTo>
                    <a:pt x="104" y="50"/>
                    <a:pt x="102" y="45"/>
                    <a:pt x="106" y="44"/>
                  </a:cubicBezTo>
                  <a:close/>
                  <a:moveTo>
                    <a:pt x="107" y="65"/>
                  </a:moveTo>
                  <a:cubicBezTo>
                    <a:pt x="108" y="65"/>
                    <a:pt x="108" y="67"/>
                    <a:pt x="108" y="68"/>
                  </a:cubicBezTo>
                  <a:cubicBezTo>
                    <a:pt x="107" y="69"/>
                    <a:pt x="108" y="70"/>
                    <a:pt x="107" y="70"/>
                  </a:cubicBezTo>
                  <a:cubicBezTo>
                    <a:pt x="106" y="68"/>
                    <a:pt x="106" y="66"/>
                    <a:pt x="107" y="65"/>
                  </a:cubicBezTo>
                  <a:close/>
                  <a:moveTo>
                    <a:pt x="108" y="60"/>
                  </a:moveTo>
                  <a:cubicBezTo>
                    <a:pt x="106" y="57"/>
                    <a:pt x="108" y="55"/>
                    <a:pt x="108" y="52"/>
                  </a:cubicBezTo>
                  <a:cubicBezTo>
                    <a:pt x="110" y="53"/>
                    <a:pt x="110" y="56"/>
                    <a:pt x="111" y="58"/>
                  </a:cubicBezTo>
                  <a:cubicBezTo>
                    <a:pt x="110" y="59"/>
                    <a:pt x="109" y="60"/>
                    <a:pt x="108" y="60"/>
                  </a:cubicBezTo>
                  <a:close/>
                  <a:moveTo>
                    <a:pt x="108" y="37"/>
                  </a:moveTo>
                  <a:cubicBezTo>
                    <a:pt x="107" y="35"/>
                    <a:pt x="105" y="34"/>
                    <a:pt x="104" y="32"/>
                  </a:cubicBezTo>
                  <a:cubicBezTo>
                    <a:pt x="105" y="32"/>
                    <a:pt x="106" y="31"/>
                    <a:pt x="106" y="30"/>
                  </a:cubicBezTo>
                  <a:cubicBezTo>
                    <a:pt x="109" y="31"/>
                    <a:pt x="111" y="35"/>
                    <a:pt x="108" y="37"/>
                  </a:cubicBezTo>
                  <a:close/>
                  <a:moveTo>
                    <a:pt x="99" y="24"/>
                  </a:moveTo>
                  <a:cubicBezTo>
                    <a:pt x="101" y="23"/>
                    <a:pt x="103" y="26"/>
                    <a:pt x="104" y="27"/>
                  </a:cubicBezTo>
                  <a:cubicBezTo>
                    <a:pt x="104" y="28"/>
                    <a:pt x="103" y="29"/>
                    <a:pt x="102" y="29"/>
                  </a:cubicBezTo>
                  <a:cubicBezTo>
                    <a:pt x="102" y="30"/>
                    <a:pt x="103" y="30"/>
                    <a:pt x="103" y="31"/>
                  </a:cubicBezTo>
                  <a:cubicBezTo>
                    <a:pt x="102" y="31"/>
                    <a:pt x="102" y="31"/>
                    <a:pt x="102" y="30"/>
                  </a:cubicBezTo>
                  <a:cubicBezTo>
                    <a:pt x="102" y="30"/>
                    <a:pt x="102" y="30"/>
                    <a:pt x="101" y="30"/>
                  </a:cubicBezTo>
                  <a:cubicBezTo>
                    <a:pt x="101" y="31"/>
                    <a:pt x="102" y="31"/>
                    <a:pt x="101" y="32"/>
                  </a:cubicBezTo>
                  <a:cubicBezTo>
                    <a:pt x="101" y="33"/>
                    <a:pt x="102" y="31"/>
                    <a:pt x="102" y="32"/>
                  </a:cubicBezTo>
                  <a:cubicBezTo>
                    <a:pt x="101" y="33"/>
                    <a:pt x="101" y="34"/>
                    <a:pt x="100" y="35"/>
                  </a:cubicBezTo>
                  <a:cubicBezTo>
                    <a:pt x="99" y="34"/>
                    <a:pt x="100" y="32"/>
                    <a:pt x="99" y="30"/>
                  </a:cubicBezTo>
                  <a:cubicBezTo>
                    <a:pt x="100" y="29"/>
                    <a:pt x="101" y="28"/>
                    <a:pt x="102" y="27"/>
                  </a:cubicBezTo>
                  <a:cubicBezTo>
                    <a:pt x="102" y="25"/>
                    <a:pt x="100" y="26"/>
                    <a:pt x="98" y="26"/>
                  </a:cubicBezTo>
                  <a:cubicBezTo>
                    <a:pt x="99" y="26"/>
                    <a:pt x="99" y="25"/>
                    <a:pt x="100" y="25"/>
                  </a:cubicBezTo>
                  <a:cubicBezTo>
                    <a:pt x="99" y="25"/>
                    <a:pt x="99" y="24"/>
                    <a:pt x="99" y="24"/>
                  </a:cubicBezTo>
                  <a:close/>
                  <a:moveTo>
                    <a:pt x="98" y="38"/>
                  </a:moveTo>
                  <a:cubicBezTo>
                    <a:pt x="97" y="37"/>
                    <a:pt x="96" y="35"/>
                    <a:pt x="96" y="33"/>
                  </a:cubicBezTo>
                  <a:cubicBezTo>
                    <a:pt x="98" y="34"/>
                    <a:pt x="98" y="36"/>
                    <a:pt x="98" y="38"/>
                  </a:cubicBezTo>
                  <a:close/>
                  <a:moveTo>
                    <a:pt x="97" y="23"/>
                  </a:moveTo>
                  <a:cubicBezTo>
                    <a:pt x="97" y="24"/>
                    <a:pt x="98" y="25"/>
                    <a:pt x="97" y="26"/>
                  </a:cubicBezTo>
                  <a:cubicBezTo>
                    <a:pt x="96" y="25"/>
                    <a:pt x="96" y="25"/>
                    <a:pt x="96" y="24"/>
                  </a:cubicBezTo>
                  <a:cubicBezTo>
                    <a:pt x="96" y="23"/>
                    <a:pt x="97" y="23"/>
                    <a:pt x="97" y="23"/>
                  </a:cubicBezTo>
                  <a:close/>
                  <a:moveTo>
                    <a:pt x="97" y="49"/>
                  </a:moveTo>
                  <a:cubicBezTo>
                    <a:pt x="96" y="49"/>
                    <a:pt x="95" y="47"/>
                    <a:pt x="96" y="47"/>
                  </a:cubicBezTo>
                  <a:cubicBezTo>
                    <a:pt x="96" y="47"/>
                    <a:pt x="96" y="48"/>
                    <a:pt x="97" y="49"/>
                  </a:cubicBezTo>
                  <a:close/>
                  <a:moveTo>
                    <a:pt x="95" y="31"/>
                  </a:moveTo>
                  <a:cubicBezTo>
                    <a:pt x="94" y="30"/>
                    <a:pt x="93" y="28"/>
                    <a:pt x="94" y="27"/>
                  </a:cubicBezTo>
                  <a:cubicBezTo>
                    <a:pt x="95" y="27"/>
                    <a:pt x="96" y="30"/>
                    <a:pt x="95" y="31"/>
                  </a:cubicBezTo>
                  <a:close/>
                  <a:moveTo>
                    <a:pt x="94" y="43"/>
                  </a:moveTo>
                  <a:cubicBezTo>
                    <a:pt x="94" y="41"/>
                    <a:pt x="91" y="39"/>
                    <a:pt x="93" y="38"/>
                  </a:cubicBezTo>
                  <a:cubicBezTo>
                    <a:pt x="93" y="40"/>
                    <a:pt x="95" y="42"/>
                    <a:pt x="94" y="43"/>
                  </a:cubicBezTo>
                  <a:close/>
                  <a:moveTo>
                    <a:pt x="92" y="22"/>
                  </a:moveTo>
                  <a:cubicBezTo>
                    <a:pt x="92" y="23"/>
                    <a:pt x="93" y="25"/>
                    <a:pt x="93" y="26"/>
                  </a:cubicBezTo>
                  <a:cubicBezTo>
                    <a:pt x="90" y="28"/>
                    <a:pt x="86" y="26"/>
                    <a:pt x="87" y="31"/>
                  </a:cubicBezTo>
                  <a:cubicBezTo>
                    <a:pt x="86" y="32"/>
                    <a:pt x="84" y="32"/>
                    <a:pt x="85" y="34"/>
                  </a:cubicBezTo>
                  <a:cubicBezTo>
                    <a:pt x="83" y="34"/>
                    <a:pt x="83" y="31"/>
                    <a:pt x="82" y="33"/>
                  </a:cubicBezTo>
                  <a:cubicBezTo>
                    <a:pt x="84" y="29"/>
                    <a:pt x="88" y="24"/>
                    <a:pt x="92" y="22"/>
                  </a:cubicBezTo>
                  <a:close/>
                  <a:moveTo>
                    <a:pt x="81" y="23"/>
                  </a:moveTo>
                  <a:cubicBezTo>
                    <a:pt x="84" y="22"/>
                    <a:pt x="85" y="22"/>
                    <a:pt x="88" y="21"/>
                  </a:cubicBezTo>
                  <a:cubicBezTo>
                    <a:pt x="86" y="25"/>
                    <a:pt x="82" y="28"/>
                    <a:pt x="77" y="29"/>
                  </a:cubicBezTo>
                  <a:cubicBezTo>
                    <a:pt x="78" y="27"/>
                    <a:pt x="80" y="25"/>
                    <a:pt x="81" y="23"/>
                  </a:cubicBezTo>
                  <a:close/>
                  <a:moveTo>
                    <a:pt x="78" y="23"/>
                  </a:moveTo>
                  <a:cubicBezTo>
                    <a:pt x="73" y="28"/>
                    <a:pt x="70" y="34"/>
                    <a:pt x="66" y="39"/>
                  </a:cubicBezTo>
                  <a:cubicBezTo>
                    <a:pt x="68" y="33"/>
                    <a:pt x="72" y="28"/>
                    <a:pt x="75" y="22"/>
                  </a:cubicBezTo>
                  <a:cubicBezTo>
                    <a:pt x="76" y="22"/>
                    <a:pt x="77" y="22"/>
                    <a:pt x="78" y="23"/>
                  </a:cubicBezTo>
                  <a:close/>
                  <a:moveTo>
                    <a:pt x="69" y="21"/>
                  </a:moveTo>
                  <a:cubicBezTo>
                    <a:pt x="70" y="20"/>
                    <a:pt x="72" y="21"/>
                    <a:pt x="73" y="21"/>
                  </a:cubicBezTo>
                  <a:cubicBezTo>
                    <a:pt x="72" y="23"/>
                    <a:pt x="70" y="27"/>
                    <a:pt x="67" y="25"/>
                  </a:cubicBezTo>
                  <a:cubicBezTo>
                    <a:pt x="67" y="24"/>
                    <a:pt x="68" y="22"/>
                    <a:pt x="69" y="21"/>
                  </a:cubicBezTo>
                  <a:close/>
                  <a:moveTo>
                    <a:pt x="66" y="20"/>
                  </a:moveTo>
                  <a:cubicBezTo>
                    <a:pt x="66" y="21"/>
                    <a:pt x="65" y="21"/>
                    <a:pt x="65" y="22"/>
                  </a:cubicBezTo>
                  <a:cubicBezTo>
                    <a:pt x="64" y="22"/>
                    <a:pt x="63" y="22"/>
                    <a:pt x="63" y="21"/>
                  </a:cubicBezTo>
                  <a:cubicBezTo>
                    <a:pt x="63" y="20"/>
                    <a:pt x="65" y="20"/>
                    <a:pt x="66" y="20"/>
                  </a:cubicBezTo>
                  <a:close/>
                  <a:moveTo>
                    <a:pt x="62" y="40"/>
                  </a:moveTo>
                  <a:cubicBezTo>
                    <a:pt x="61" y="39"/>
                    <a:pt x="62" y="37"/>
                    <a:pt x="63" y="37"/>
                  </a:cubicBezTo>
                  <a:cubicBezTo>
                    <a:pt x="63" y="38"/>
                    <a:pt x="63" y="39"/>
                    <a:pt x="62" y="40"/>
                  </a:cubicBezTo>
                  <a:close/>
                  <a:moveTo>
                    <a:pt x="62" y="34"/>
                  </a:moveTo>
                  <a:cubicBezTo>
                    <a:pt x="62" y="35"/>
                    <a:pt x="61" y="36"/>
                    <a:pt x="60" y="35"/>
                  </a:cubicBezTo>
                  <a:cubicBezTo>
                    <a:pt x="60" y="34"/>
                    <a:pt x="61" y="33"/>
                    <a:pt x="62" y="34"/>
                  </a:cubicBezTo>
                  <a:close/>
                  <a:moveTo>
                    <a:pt x="58" y="33"/>
                  </a:moveTo>
                  <a:cubicBezTo>
                    <a:pt x="57" y="32"/>
                    <a:pt x="59" y="32"/>
                    <a:pt x="59" y="30"/>
                  </a:cubicBezTo>
                  <a:cubicBezTo>
                    <a:pt x="57" y="30"/>
                    <a:pt x="57" y="32"/>
                    <a:pt x="56" y="32"/>
                  </a:cubicBezTo>
                  <a:cubicBezTo>
                    <a:pt x="54" y="28"/>
                    <a:pt x="57" y="26"/>
                    <a:pt x="59" y="24"/>
                  </a:cubicBezTo>
                  <a:cubicBezTo>
                    <a:pt x="62" y="26"/>
                    <a:pt x="60" y="31"/>
                    <a:pt x="58" y="33"/>
                  </a:cubicBezTo>
                  <a:close/>
                  <a:moveTo>
                    <a:pt x="58" y="20"/>
                  </a:moveTo>
                  <a:cubicBezTo>
                    <a:pt x="56" y="23"/>
                    <a:pt x="55" y="26"/>
                    <a:pt x="52" y="28"/>
                  </a:cubicBezTo>
                  <a:cubicBezTo>
                    <a:pt x="51" y="28"/>
                    <a:pt x="51" y="27"/>
                    <a:pt x="51" y="27"/>
                  </a:cubicBezTo>
                  <a:cubicBezTo>
                    <a:pt x="50" y="27"/>
                    <a:pt x="50" y="27"/>
                    <a:pt x="49" y="27"/>
                  </a:cubicBezTo>
                  <a:cubicBezTo>
                    <a:pt x="49" y="28"/>
                    <a:pt x="50" y="30"/>
                    <a:pt x="50" y="30"/>
                  </a:cubicBezTo>
                  <a:cubicBezTo>
                    <a:pt x="48" y="30"/>
                    <a:pt x="48" y="29"/>
                    <a:pt x="48" y="28"/>
                  </a:cubicBezTo>
                  <a:cubicBezTo>
                    <a:pt x="49" y="24"/>
                    <a:pt x="53" y="19"/>
                    <a:pt x="58" y="20"/>
                  </a:cubicBezTo>
                  <a:close/>
                  <a:moveTo>
                    <a:pt x="47" y="31"/>
                  </a:moveTo>
                  <a:cubicBezTo>
                    <a:pt x="47" y="32"/>
                    <a:pt x="45" y="32"/>
                    <a:pt x="44" y="32"/>
                  </a:cubicBezTo>
                  <a:cubicBezTo>
                    <a:pt x="45" y="31"/>
                    <a:pt x="46" y="31"/>
                    <a:pt x="47" y="31"/>
                  </a:cubicBezTo>
                  <a:close/>
                  <a:moveTo>
                    <a:pt x="42" y="37"/>
                  </a:moveTo>
                  <a:cubicBezTo>
                    <a:pt x="43" y="37"/>
                    <a:pt x="42" y="39"/>
                    <a:pt x="43" y="39"/>
                  </a:cubicBezTo>
                  <a:cubicBezTo>
                    <a:pt x="44" y="37"/>
                    <a:pt x="44" y="35"/>
                    <a:pt x="46" y="34"/>
                  </a:cubicBezTo>
                  <a:cubicBezTo>
                    <a:pt x="47" y="36"/>
                    <a:pt x="44" y="37"/>
                    <a:pt x="46" y="39"/>
                  </a:cubicBezTo>
                  <a:cubicBezTo>
                    <a:pt x="44" y="39"/>
                    <a:pt x="44" y="41"/>
                    <a:pt x="43" y="42"/>
                  </a:cubicBezTo>
                  <a:cubicBezTo>
                    <a:pt x="41" y="41"/>
                    <a:pt x="42" y="38"/>
                    <a:pt x="42" y="37"/>
                  </a:cubicBezTo>
                  <a:close/>
                  <a:moveTo>
                    <a:pt x="43" y="52"/>
                  </a:moveTo>
                  <a:cubicBezTo>
                    <a:pt x="45" y="55"/>
                    <a:pt x="46" y="50"/>
                    <a:pt x="45" y="49"/>
                  </a:cubicBezTo>
                  <a:cubicBezTo>
                    <a:pt x="46" y="47"/>
                    <a:pt x="48" y="46"/>
                    <a:pt x="49" y="44"/>
                  </a:cubicBezTo>
                  <a:cubicBezTo>
                    <a:pt x="50" y="48"/>
                    <a:pt x="45" y="51"/>
                    <a:pt x="44" y="55"/>
                  </a:cubicBezTo>
                  <a:cubicBezTo>
                    <a:pt x="43" y="55"/>
                    <a:pt x="44" y="53"/>
                    <a:pt x="43" y="52"/>
                  </a:cubicBezTo>
                  <a:close/>
                  <a:moveTo>
                    <a:pt x="44" y="98"/>
                  </a:moveTo>
                  <a:cubicBezTo>
                    <a:pt x="44" y="96"/>
                    <a:pt x="45" y="95"/>
                    <a:pt x="46" y="94"/>
                  </a:cubicBezTo>
                  <a:cubicBezTo>
                    <a:pt x="47" y="94"/>
                    <a:pt x="46" y="97"/>
                    <a:pt x="46" y="98"/>
                  </a:cubicBezTo>
                  <a:cubicBezTo>
                    <a:pt x="44" y="97"/>
                    <a:pt x="46" y="96"/>
                    <a:pt x="44" y="98"/>
                  </a:cubicBezTo>
                  <a:close/>
                  <a:moveTo>
                    <a:pt x="46" y="110"/>
                  </a:moveTo>
                  <a:cubicBezTo>
                    <a:pt x="45" y="108"/>
                    <a:pt x="45" y="105"/>
                    <a:pt x="48" y="104"/>
                  </a:cubicBezTo>
                  <a:cubicBezTo>
                    <a:pt x="47" y="107"/>
                    <a:pt x="48" y="108"/>
                    <a:pt x="46" y="110"/>
                  </a:cubicBezTo>
                  <a:close/>
                  <a:moveTo>
                    <a:pt x="48" y="141"/>
                  </a:moveTo>
                  <a:cubicBezTo>
                    <a:pt x="48" y="142"/>
                    <a:pt x="48" y="143"/>
                    <a:pt x="48" y="145"/>
                  </a:cubicBezTo>
                  <a:cubicBezTo>
                    <a:pt x="47" y="145"/>
                    <a:pt x="48" y="143"/>
                    <a:pt x="48" y="141"/>
                  </a:cubicBezTo>
                  <a:close/>
                  <a:moveTo>
                    <a:pt x="48" y="147"/>
                  </a:moveTo>
                  <a:cubicBezTo>
                    <a:pt x="49" y="147"/>
                    <a:pt x="49" y="149"/>
                    <a:pt x="49" y="150"/>
                  </a:cubicBezTo>
                  <a:cubicBezTo>
                    <a:pt x="48" y="150"/>
                    <a:pt x="48" y="148"/>
                    <a:pt x="48" y="147"/>
                  </a:cubicBezTo>
                  <a:close/>
                  <a:moveTo>
                    <a:pt x="50" y="161"/>
                  </a:moveTo>
                  <a:cubicBezTo>
                    <a:pt x="49" y="161"/>
                    <a:pt x="50" y="160"/>
                    <a:pt x="49" y="160"/>
                  </a:cubicBezTo>
                  <a:cubicBezTo>
                    <a:pt x="50" y="157"/>
                    <a:pt x="48" y="155"/>
                    <a:pt x="49" y="151"/>
                  </a:cubicBezTo>
                  <a:cubicBezTo>
                    <a:pt x="51" y="154"/>
                    <a:pt x="49" y="159"/>
                    <a:pt x="51" y="160"/>
                  </a:cubicBezTo>
                  <a:cubicBezTo>
                    <a:pt x="50" y="162"/>
                    <a:pt x="51" y="164"/>
                    <a:pt x="50" y="166"/>
                  </a:cubicBezTo>
                  <a:cubicBezTo>
                    <a:pt x="50" y="164"/>
                    <a:pt x="49" y="162"/>
                    <a:pt x="50" y="161"/>
                  </a:cubicBezTo>
                  <a:close/>
                  <a:moveTo>
                    <a:pt x="51" y="171"/>
                  </a:moveTo>
                  <a:cubicBezTo>
                    <a:pt x="51" y="171"/>
                    <a:pt x="52" y="174"/>
                    <a:pt x="51" y="175"/>
                  </a:cubicBezTo>
                  <a:cubicBezTo>
                    <a:pt x="51" y="173"/>
                    <a:pt x="50" y="172"/>
                    <a:pt x="51" y="171"/>
                  </a:cubicBezTo>
                  <a:close/>
                  <a:moveTo>
                    <a:pt x="52" y="179"/>
                  </a:moveTo>
                  <a:cubicBezTo>
                    <a:pt x="51" y="179"/>
                    <a:pt x="51" y="178"/>
                    <a:pt x="51" y="177"/>
                  </a:cubicBezTo>
                  <a:cubicBezTo>
                    <a:pt x="51" y="176"/>
                    <a:pt x="52" y="179"/>
                    <a:pt x="52" y="179"/>
                  </a:cubicBezTo>
                  <a:close/>
                  <a:moveTo>
                    <a:pt x="52" y="185"/>
                  </a:moveTo>
                  <a:cubicBezTo>
                    <a:pt x="53" y="187"/>
                    <a:pt x="53" y="190"/>
                    <a:pt x="52" y="191"/>
                  </a:cubicBezTo>
                  <a:cubicBezTo>
                    <a:pt x="51" y="189"/>
                    <a:pt x="51" y="188"/>
                    <a:pt x="52" y="185"/>
                  </a:cubicBezTo>
                  <a:close/>
                  <a:moveTo>
                    <a:pt x="56" y="218"/>
                  </a:moveTo>
                  <a:cubicBezTo>
                    <a:pt x="54" y="212"/>
                    <a:pt x="51" y="207"/>
                    <a:pt x="52" y="201"/>
                  </a:cubicBezTo>
                  <a:cubicBezTo>
                    <a:pt x="53" y="204"/>
                    <a:pt x="55" y="208"/>
                    <a:pt x="55" y="212"/>
                  </a:cubicBezTo>
                  <a:cubicBezTo>
                    <a:pt x="56" y="214"/>
                    <a:pt x="59" y="217"/>
                    <a:pt x="56" y="218"/>
                  </a:cubicBezTo>
                  <a:close/>
                  <a:moveTo>
                    <a:pt x="58" y="223"/>
                  </a:moveTo>
                  <a:cubicBezTo>
                    <a:pt x="56" y="222"/>
                    <a:pt x="59" y="221"/>
                    <a:pt x="59" y="220"/>
                  </a:cubicBezTo>
                  <a:cubicBezTo>
                    <a:pt x="60" y="221"/>
                    <a:pt x="58" y="223"/>
                    <a:pt x="58" y="223"/>
                  </a:cubicBezTo>
                  <a:close/>
                  <a:moveTo>
                    <a:pt x="58" y="248"/>
                  </a:moveTo>
                  <a:cubicBezTo>
                    <a:pt x="59" y="250"/>
                    <a:pt x="62" y="254"/>
                    <a:pt x="60" y="257"/>
                  </a:cubicBezTo>
                  <a:cubicBezTo>
                    <a:pt x="58" y="255"/>
                    <a:pt x="58" y="252"/>
                    <a:pt x="57" y="250"/>
                  </a:cubicBezTo>
                  <a:cubicBezTo>
                    <a:pt x="57" y="249"/>
                    <a:pt x="58" y="249"/>
                    <a:pt x="58" y="248"/>
                  </a:cubicBezTo>
                  <a:close/>
                  <a:moveTo>
                    <a:pt x="54" y="265"/>
                  </a:moveTo>
                  <a:cubicBezTo>
                    <a:pt x="52" y="262"/>
                    <a:pt x="52" y="258"/>
                    <a:pt x="55" y="256"/>
                  </a:cubicBezTo>
                  <a:cubicBezTo>
                    <a:pt x="54" y="255"/>
                    <a:pt x="53" y="256"/>
                    <a:pt x="53" y="255"/>
                  </a:cubicBezTo>
                  <a:cubicBezTo>
                    <a:pt x="53" y="255"/>
                    <a:pt x="54" y="254"/>
                    <a:pt x="54" y="254"/>
                  </a:cubicBezTo>
                  <a:cubicBezTo>
                    <a:pt x="55" y="254"/>
                    <a:pt x="55" y="254"/>
                    <a:pt x="55" y="254"/>
                  </a:cubicBezTo>
                  <a:cubicBezTo>
                    <a:pt x="55" y="253"/>
                    <a:pt x="54" y="253"/>
                    <a:pt x="55" y="253"/>
                  </a:cubicBezTo>
                  <a:cubicBezTo>
                    <a:pt x="56" y="255"/>
                    <a:pt x="60" y="259"/>
                    <a:pt x="57" y="261"/>
                  </a:cubicBezTo>
                  <a:cubicBezTo>
                    <a:pt x="56" y="260"/>
                    <a:pt x="56" y="259"/>
                    <a:pt x="56" y="258"/>
                  </a:cubicBezTo>
                  <a:cubicBezTo>
                    <a:pt x="55" y="259"/>
                    <a:pt x="57" y="264"/>
                    <a:pt x="54" y="265"/>
                  </a:cubicBezTo>
                  <a:close/>
                  <a:moveTo>
                    <a:pt x="51" y="307"/>
                  </a:moveTo>
                  <a:cubicBezTo>
                    <a:pt x="52" y="307"/>
                    <a:pt x="52" y="308"/>
                    <a:pt x="53" y="308"/>
                  </a:cubicBezTo>
                  <a:cubicBezTo>
                    <a:pt x="52" y="309"/>
                    <a:pt x="52" y="310"/>
                    <a:pt x="52" y="311"/>
                  </a:cubicBezTo>
                  <a:cubicBezTo>
                    <a:pt x="51" y="310"/>
                    <a:pt x="52" y="308"/>
                    <a:pt x="51" y="307"/>
                  </a:cubicBezTo>
                  <a:close/>
                  <a:moveTo>
                    <a:pt x="46" y="296"/>
                  </a:moveTo>
                  <a:cubicBezTo>
                    <a:pt x="44" y="296"/>
                    <a:pt x="45" y="292"/>
                    <a:pt x="46" y="291"/>
                  </a:cubicBezTo>
                  <a:cubicBezTo>
                    <a:pt x="48" y="291"/>
                    <a:pt x="48" y="295"/>
                    <a:pt x="46" y="296"/>
                  </a:cubicBezTo>
                  <a:close/>
                  <a:moveTo>
                    <a:pt x="48" y="314"/>
                  </a:moveTo>
                  <a:cubicBezTo>
                    <a:pt x="47" y="315"/>
                    <a:pt x="48" y="317"/>
                    <a:pt x="48" y="318"/>
                  </a:cubicBezTo>
                  <a:cubicBezTo>
                    <a:pt x="46" y="318"/>
                    <a:pt x="47" y="315"/>
                    <a:pt x="47" y="314"/>
                  </a:cubicBezTo>
                  <a:cubicBezTo>
                    <a:pt x="48" y="314"/>
                    <a:pt x="48" y="314"/>
                    <a:pt x="48" y="314"/>
                  </a:cubicBezTo>
                  <a:close/>
                  <a:moveTo>
                    <a:pt x="47" y="337"/>
                  </a:moveTo>
                  <a:cubicBezTo>
                    <a:pt x="48" y="338"/>
                    <a:pt x="48" y="339"/>
                    <a:pt x="48" y="340"/>
                  </a:cubicBezTo>
                  <a:cubicBezTo>
                    <a:pt x="46" y="340"/>
                    <a:pt x="46" y="338"/>
                    <a:pt x="47" y="337"/>
                  </a:cubicBezTo>
                  <a:close/>
                  <a:moveTo>
                    <a:pt x="47" y="331"/>
                  </a:moveTo>
                  <a:cubicBezTo>
                    <a:pt x="47" y="331"/>
                    <a:pt x="48" y="331"/>
                    <a:pt x="48" y="331"/>
                  </a:cubicBezTo>
                  <a:cubicBezTo>
                    <a:pt x="48" y="332"/>
                    <a:pt x="49" y="332"/>
                    <a:pt x="48" y="333"/>
                  </a:cubicBezTo>
                  <a:cubicBezTo>
                    <a:pt x="47" y="333"/>
                    <a:pt x="47" y="332"/>
                    <a:pt x="47" y="331"/>
                  </a:cubicBezTo>
                  <a:close/>
                  <a:moveTo>
                    <a:pt x="47" y="330"/>
                  </a:moveTo>
                  <a:cubicBezTo>
                    <a:pt x="47" y="328"/>
                    <a:pt x="48" y="327"/>
                    <a:pt x="48" y="326"/>
                  </a:cubicBezTo>
                  <a:cubicBezTo>
                    <a:pt x="49" y="326"/>
                    <a:pt x="50" y="327"/>
                    <a:pt x="50" y="328"/>
                  </a:cubicBezTo>
                  <a:cubicBezTo>
                    <a:pt x="48" y="327"/>
                    <a:pt x="48" y="329"/>
                    <a:pt x="47" y="330"/>
                  </a:cubicBezTo>
                  <a:close/>
                  <a:moveTo>
                    <a:pt x="50" y="283"/>
                  </a:moveTo>
                  <a:cubicBezTo>
                    <a:pt x="52" y="284"/>
                    <a:pt x="50" y="286"/>
                    <a:pt x="52" y="288"/>
                  </a:cubicBezTo>
                  <a:cubicBezTo>
                    <a:pt x="52" y="290"/>
                    <a:pt x="50" y="290"/>
                    <a:pt x="50" y="292"/>
                  </a:cubicBezTo>
                  <a:cubicBezTo>
                    <a:pt x="47" y="289"/>
                    <a:pt x="48" y="285"/>
                    <a:pt x="50" y="283"/>
                  </a:cubicBezTo>
                  <a:close/>
                  <a:moveTo>
                    <a:pt x="52" y="279"/>
                  </a:moveTo>
                  <a:cubicBezTo>
                    <a:pt x="52" y="279"/>
                    <a:pt x="53" y="278"/>
                    <a:pt x="53" y="277"/>
                  </a:cubicBezTo>
                  <a:cubicBezTo>
                    <a:pt x="55" y="277"/>
                    <a:pt x="55" y="282"/>
                    <a:pt x="54" y="284"/>
                  </a:cubicBezTo>
                  <a:cubicBezTo>
                    <a:pt x="53" y="283"/>
                    <a:pt x="53" y="281"/>
                    <a:pt x="52" y="279"/>
                  </a:cubicBezTo>
                  <a:close/>
                  <a:moveTo>
                    <a:pt x="53" y="233"/>
                  </a:moveTo>
                  <a:cubicBezTo>
                    <a:pt x="54" y="237"/>
                    <a:pt x="59" y="244"/>
                    <a:pt x="55" y="247"/>
                  </a:cubicBezTo>
                  <a:cubicBezTo>
                    <a:pt x="54" y="243"/>
                    <a:pt x="51" y="238"/>
                    <a:pt x="53" y="233"/>
                  </a:cubicBezTo>
                  <a:close/>
                  <a:moveTo>
                    <a:pt x="51" y="241"/>
                  </a:moveTo>
                  <a:cubicBezTo>
                    <a:pt x="52" y="244"/>
                    <a:pt x="53" y="247"/>
                    <a:pt x="54" y="249"/>
                  </a:cubicBezTo>
                  <a:cubicBezTo>
                    <a:pt x="53" y="251"/>
                    <a:pt x="52" y="253"/>
                    <a:pt x="51" y="255"/>
                  </a:cubicBezTo>
                  <a:cubicBezTo>
                    <a:pt x="49" y="249"/>
                    <a:pt x="50" y="245"/>
                    <a:pt x="51" y="241"/>
                  </a:cubicBezTo>
                  <a:close/>
                  <a:moveTo>
                    <a:pt x="48" y="255"/>
                  </a:moveTo>
                  <a:cubicBezTo>
                    <a:pt x="50" y="256"/>
                    <a:pt x="49" y="260"/>
                    <a:pt x="48" y="261"/>
                  </a:cubicBezTo>
                  <a:cubicBezTo>
                    <a:pt x="47" y="259"/>
                    <a:pt x="48" y="257"/>
                    <a:pt x="48" y="255"/>
                  </a:cubicBezTo>
                  <a:close/>
                  <a:moveTo>
                    <a:pt x="51" y="263"/>
                  </a:moveTo>
                  <a:cubicBezTo>
                    <a:pt x="51" y="267"/>
                    <a:pt x="53" y="270"/>
                    <a:pt x="50" y="272"/>
                  </a:cubicBezTo>
                  <a:cubicBezTo>
                    <a:pt x="49" y="269"/>
                    <a:pt x="48" y="264"/>
                    <a:pt x="47" y="262"/>
                  </a:cubicBezTo>
                  <a:cubicBezTo>
                    <a:pt x="48" y="263"/>
                    <a:pt x="49" y="264"/>
                    <a:pt x="51" y="263"/>
                  </a:cubicBezTo>
                  <a:close/>
                  <a:moveTo>
                    <a:pt x="46" y="270"/>
                  </a:moveTo>
                  <a:cubicBezTo>
                    <a:pt x="46" y="270"/>
                    <a:pt x="46" y="270"/>
                    <a:pt x="47" y="270"/>
                  </a:cubicBezTo>
                  <a:cubicBezTo>
                    <a:pt x="47" y="273"/>
                    <a:pt x="49" y="275"/>
                    <a:pt x="47" y="277"/>
                  </a:cubicBezTo>
                  <a:cubicBezTo>
                    <a:pt x="47" y="278"/>
                    <a:pt x="47" y="279"/>
                    <a:pt x="48" y="279"/>
                  </a:cubicBezTo>
                  <a:cubicBezTo>
                    <a:pt x="48" y="279"/>
                    <a:pt x="49" y="279"/>
                    <a:pt x="49" y="278"/>
                  </a:cubicBezTo>
                  <a:cubicBezTo>
                    <a:pt x="50" y="280"/>
                    <a:pt x="48" y="281"/>
                    <a:pt x="48" y="282"/>
                  </a:cubicBezTo>
                  <a:cubicBezTo>
                    <a:pt x="46" y="282"/>
                    <a:pt x="47" y="281"/>
                    <a:pt x="46" y="280"/>
                  </a:cubicBezTo>
                  <a:cubicBezTo>
                    <a:pt x="45" y="280"/>
                    <a:pt x="45" y="281"/>
                    <a:pt x="44" y="280"/>
                  </a:cubicBezTo>
                  <a:cubicBezTo>
                    <a:pt x="45" y="278"/>
                    <a:pt x="45" y="273"/>
                    <a:pt x="46" y="270"/>
                  </a:cubicBezTo>
                  <a:close/>
                  <a:moveTo>
                    <a:pt x="44" y="284"/>
                  </a:moveTo>
                  <a:cubicBezTo>
                    <a:pt x="45" y="283"/>
                    <a:pt x="46" y="288"/>
                    <a:pt x="44" y="289"/>
                  </a:cubicBezTo>
                  <a:cubicBezTo>
                    <a:pt x="43" y="287"/>
                    <a:pt x="45" y="285"/>
                    <a:pt x="44" y="284"/>
                  </a:cubicBezTo>
                  <a:close/>
                  <a:moveTo>
                    <a:pt x="45" y="301"/>
                  </a:moveTo>
                  <a:cubicBezTo>
                    <a:pt x="45" y="303"/>
                    <a:pt x="44" y="304"/>
                    <a:pt x="44" y="305"/>
                  </a:cubicBezTo>
                  <a:cubicBezTo>
                    <a:pt x="43" y="305"/>
                    <a:pt x="43" y="301"/>
                    <a:pt x="45" y="301"/>
                  </a:cubicBezTo>
                  <a:close/>
                  <a:moveTo>
                    <a:pt x="44" y="319"/>
                  </a:moveTo>
                  <a:cubicBezTo>
                    <a:pt x="46" y="320"/>
                    <a:pt x="45" y="323"/>
                    <a:pt x="44" y="324"/>
                  </a:cubicBezTo>
                  <a:cubicBezTo>
                    <a:pt x="42" y="323"/>
                    <a:pt x="44" y="320"/>
                    <a:pt x="44" y="319"/>
                  </a:cubicBezTo>
                  <a:close/>
                  <a:moveTo>
                    <a:pt x="43" y="331"/>
                  </a:moveTo>
                  <a:cubicBezTo>
                    <a:pt x="46" y="331"/>
                    <a:pt x="44" y="334"/>
                    <a:pt x="44" y="336"/>
                  </a:cubicBezTo>
                  <a:cubicBezTo>
                    <a:pt x="43" y="335"/>
                    <a:pt x="43" y="332"/>
                    <a:pt x="43" y="331"/>
                  </a:cubicBezTo>
                  <a:close/>
                  <a:moveTo>
                    <a:pt x="42" y="367"/>
                  </a:moveTo>
                  <a:cubicBezTo>
                    <a:pt x="40" y="366"/>
                    <a:pt x="41" y="362"/>
                    <a:pt x="42" y="360"/>
                  </a:cubicBezTo>
                  <a:cubicBezTo>
                    <a:pt x="45" y="362"/>
                    <a:pt x="43" y="365"/>
                    <a:pt x="42" y="367"/>
                  </a:cubicBezTo>
                  <a:close/>
                  <a:moveTo>
                    <a:pt x="41" y="342"/>
                  </a:moveTo>
                  <a:cubicBezTo>
                    <a:pt x="40" y="342"/>
                    <a:pt x="40" y="341"/>
                    <a:pt x="38" y="342"/>
                  </a:cubicBezTo>
                  <a:cubicBezTo>
                    <a:pt x="39" y="340"/>
                    <a:pt x="40" y="338"/>
                    <a:pt x="41" y="336"/>
                  </a:cubicBezTo>
                  <a:cubicBezTo>
                    <a:pt x="43" y="338"/>
                    <a:pt x="42" y="340"/>
                    <a:pt x="41" y="342"/>
                  </a:cubicBezTo>
                  <a:close/>
                  <a:moveTo>
                    <a:pt x="38" y="393"/>
                  </a:moveTo>
                  <a:cubicBezTo>
                    <a:pt x="38" y="391"/>
                    <a:pt x="38" y="391"/>
                    <a:pt x="38" y="390"/>
                  </a:cubicBezTo>
                  <a:cubicBezTo>
                    <a:pt x="39" y="391"/>
                    <a:pt x="40" y="393"/>
                    <a:pt x="38" y="393"/>
                  </a:cubicBezTo>
                  <a:close/>
                  <a:moveTo>
                    <a:pt x="40" y="400"/>
                  </a:moveTo>
                  <a:cubicBezTo>
                    <a:pt x="40" y="404"/>
                    <a:pt x="40" y="407"/>
                    <a:pt x="38" y="408"/>
                  </a:cubicBezTo>
                  <a:cubicBezTo>
                    <a:pt x="36" y="407"/>
                    <a:pt x="39" y="403"/>
                    <a:pt x="39" y="400"/>
                  </a:cubicBezTo>
                  <a:cubicBezTo>
                    <a:pt x="40" y="400"/>
                    <a:pt x="40" y="400"/>
                    <a:pt x="40" y="400"/>
                  </a:cubicBezTo>
                  <a:close/>
                  <a:moveTo>
                    <a:pt x="37" y="358"/>
                  </a:moveTo>
                  <a:cubicBezTo>
                    <a:pt x="37" y="355"/>
                    <a:pt x="39" y="353"/>
                    <a:pt x="40" y="350"/>
                  </a:cubicBezTo>
                  <a:cubicBezTo>
                    <a:pt x="42" y="352"/>
                    <a:pt x="39" y="356"/>
                    <a:pt x="37" y="358"/>
                  </a:cubicBezTo>
                  <a:close/>
                  <a:moveTo>
                    <a:pt x="40" y="327"/>
                  </a:moveTo>
                  <a:cubicBezTo>
                    <a:pt x="41" y="327"/>
                    <a:pt x="42" y="328"/>
                    <a:pt x="41" y="330"/>
                  </a:cubicBezTo>
                  <a:cubicBezTo>
                    <a:pt x="41" y="329"/>
                    <a:pt x="40" y="328"/>
                    <a:pt x="40" y="327"/>
                  </a:cubicBezTo>
                  <a:close/>
                  <a:moveTo>
                    <a:pt x="41" y="305"/>
                  </a:moveTo>
                  <a:cubicBezTo>
                    <a:pt x="43" y="307"/>
                    <a:pt x="42" y="312"/>
                    <a:pt x="40" y="314"/>
                  </a:cubicBezTo>
                  <a:cubicBezTo>
                    <a:pt x="40" y="312"/>
                    <a:pt x="40" y="308"/>
                    <a:pt x="41" y="305"/>
                  </a:cubicBezTo>
                  <a:close/>
                  <a:moveTo>
                    <a:pt x="38" y="321"/>
                  </a:moveTo>
                  <a:cubicBezTo>
                    <a:pt x="39" y="321"/>
                    <a:pt x="39" y="321"/>
                    <a:pt x="40" y="321"/>
                  </a:cubicBezTo>
                  <a:cubicBezTo>
                    <a:pt x="40" y="322"/>
                    <a:pt x="40" y="323"/>
                    <a:pt x="39" y="325"/>
                  </a:cubicBezTo>
                  <a:cubicBezTo>
                    <a:pt x="37" y="324"/>
                    <a:pt x="38" y="322"/>
                    <a:pt x="38" y="321"/>
                  </a:cubicBezTo>
                  <a:close/>
                  <a:moveTo>
                    <a:pt x="38" y="330"/>
                  </a:moveTo>
                  <a:cubicBezTo>
                    <a:pt x="39" y="331"/>
                    <a:pt x="40" y="332"/>
                    <a:pt x="40" y="333"/>
                  </a:cubicBezTo>
                  <a:cubicBezTo>
                    <a:pt x="38" y="334"/>
                    <a:pt x="38" y="336"/>
                    <a:pt x="36" y="337"/>
                  </a:cubicBezTo>
                  <a:cubicBezTo>
                    <a:pt x="36" y="334"/>
                    <a:pt x="38" y="333"/>
                    <a:pt x="38" y="330"/>
                  </a:cubicBezTo>
                  <a:close/>
                  <a:moveTo>
                    <a:pt x="37" y="344"/>
                  </a:moveTo>
                  <a:cubicBezTo>
                    <a:pt x="40" y="349"/>
                    <a:pt x="34" y="353"/>
                    <a:pt x="32" y="357"/>
                  </a:cubicBezTo>
                  <a:cubicBezTo>
                    <a:pt x="33" y="352"/>
                    <a:pt x="36" y="348"/>
                    <a:pt x="37" y="344"/>
                  </a:cubicBezTo>
                  <a:close/>
                  <a:moveTo>
                    <a:pt x="35" y="385"/>
                  </a:moveTo>
                  <a:cubicBezTo>
                    <a:pt x="33" y="383"/>
                    <a:pt x="33" y="380"/>
                    <a:pt x="34" y="378"/>
                  </a:cubicBezTo>
                  <a:cubicBezTo>
                    <a:pt x="36" y="381"/>
                    <a:pt x="37" y="383"/>
                    <a:pt x="35" y="385"/>
                  </a:cubicBezTo>
                  <a:close/>
                  <a:moveTo>
                    <a:pt x="33" y="394"/>
                  </a:moveTo>
                  <a:cubicBezTo>
                    <a:pt x="34" y="393"/>
                    <a:pt x="34" y="392"/>
                    <a:pt x="34" y="391"/>
                  </a:cubicBezTo>
                  <a:cubicBezTo>
                    <a:pt x="35" y="392"/>
                    <a:pt x="35" y="394"/>
                    <a:pt x="33" y="394"/>
                  </a:cubicBezTo>
                  <a:close/>
                  <a:moveTo>
                    <a:pt x="34" y="376"/>
                  </a:moveTo>
                  <a:cubicBezTo>
                    <a:pt x="34" y="377"/>
                    <a:pt x="33" y="379"/>
                    <a:pt x="31" y="380"/>
                  </a:cubicBezTo>
                  <a:cubicBezTo>
                    <a:pt x="31" y="378"/>
                    <a:pt x="33" y="377"/>
                    <a:pt x="33" y="375"/>
                  </a:cubicBezTo>
                  <a:cubicBezTo>
                    <a:pt x="34" y="375"/>
                    <a:pt x="34" y="375"/>
                    <a:pt x="34" y="376"/>
                  </a:cubicBezTo>
                  <a:close/>
                  <a:moveTo>
                    <a:pt x="34" y="363"/>
                  </a:moveTo>
                  <a:cubicBezTo>
                    <a:pt x="36" y="364"/>
                    <a:pt x="35" y="365"/>
                    <a:pt x="34" y="366"/>
                  </a:cubicBezTo>
                  <a:cubicBezTo>
                    <a:pt x="33" y="365"/>
                    <a:pt x="34" y="364"/>
                    <a:pt x="34" y="363"/>
                  </a:cubicBezTo>
                  <a:close/>
                  <a:moveTo>
                    <a:pt x="32" y="370"/>
                  </a:moveTo>
                  <a:cubicBezTo>
                    <a:pt x="32" y="372"/>
                    <a:pt x="31" y="372"/>
                    <a:pt x="31" y="373"/>
                  </a:cubicBezTo>
                  <a:cubicBezTo>
                    <a:pt x="30" y="372"/>
                    <a:pt x="31" y="370"/>
                    <a:pt x="32" y="370"/>
                  </a:cubicBezTo>
                  <a:close/>
                  <a:moveTo>
                    <a:pt x="27" y="394"/>
                  </a:moveTo>
                  <a:cubicBezTo>
                    <a:pt x="30" y="395"/>
                    <a:pt x="28" y="399"/>
                    <a:pt x="26" y="400"/>
                  </a:cubicBezTo>
                  <a:cubicBezTo>
                    <a:pt x="27" y="399"/>
                    <a:pt x="26" y="395"/>
                    <a:pt x="27" y="394"/>
                  </a:cubicBezTo>
                  <a:close/>
                  <a:moveTo>
                    <a:pt x="27" y="430"/>
                  </a:moveTo>
                  <a:cubicBezTo>
                    <a:pt x="27" y="429"/>
                    <a:pt x="28" y="429"/>
                    <a:pt x="27" y="428"/>
                  </a:cubicBezTo>
                  <a:cubicBezTo>
                    <a:pt x="28" y="428"/>
                    <a:pt x="28" y="428"/>
                    <a:pt x="28" y="428"/>
                  </a:cubicBezTo>
                  <a:cubicBezTo>
                    <a:pt x="28" y="429"/>
                    <a:pt x="28" y="430"/>
                    <a:pt x="27" y="430"/>
                  </a:cubicBezTo>
                  <a:close/>
                  <a:moveTo>
                    <a:pt x="27" y="388"/>
                  </a:moveTo>
                  <a:cubicBezTo>
                    <a:pt x="27" y="386"/>
                    <a:pt x="29" y="385"/>
                    <a:pt x="29" y="383"/>
                  </a:cubicBezTo>
                  <a:cubicBezTo>
                    <a:pt x="30" y="385"/>
                    <a:pt x="29" y="388"/>
                    <a:pt x="27" y="388"/>
                  </a:cubicBezTo>
                  <a:close/>
                  <a:moveTo>
                    <a:pt x="29" y="407"/>
                  </a:moveTo>
                  <a:cubicBezTo>
                    <a:pt x="28" y="405"/>
                    <a:pt x="30" y="403"/>
                    <a:pt x="31" y="401"/>
                  </a:cubicBezTo>
                  <a:cubicBezTo>
                    <a:pt x="32" y="403"/>
                    <a:pt x="28" y="408"/>
                    <a:pt x="29" y="407"/>
                  </a:cubicBezTo>
                  <a:close/>
                  <a:moveTo>
                    <a:pt x="29" y="426"/>
                  </a:moveTo>
                  <a:cubicBezTo>
                    <a:pt x="28" y="425"/>
                    <a:pt x="30" y="421"/>
                    <a:pt x="32" y="422"/>
                  </a:cubicBezTo>
                  <a:cubicBezTo>
                    <a:pt x="31" y="424"/>
                    <a:pt x="31" y="425"/>
                    <a:pt x="29" y="426"/>
                  </a:cubicBezTo>
                  <a:close/>
                  <a:moveTo>
                    <a:pt x="32" y="390"/>
                  </a:moveTo>
                  <a:cubicBezTo>
                    <a:pt x="31" y="388"/>
                    <a:pt x="32" y="387"/>
                    <a:pt x="32" y="386"/>
                  </a:cubicBezTo>
                  <a:cubicBezTo>
                    <a:pt x="33" y="387"/>
                    <a:pt x="34" y="389"/>
                    <a:pt x="32" y="390"/>
                  </a:cubicBezTo>
                  <a:close/>
                  <a:moveTo>
                    <a:pt x="33" y="437"/>
                  </a:moveTo>
                  <a:cubicBezTo>
                    <a:pt x="33" y="436"/>
                    <a:pt x="34" y="437"/>
                    <a:pt x="34" y="437"/>
                  </a:cubicBezTo>
                  <a:cubicBezTo>
                    <a:pt x="35" y="438"/>
                    <a:pt x="32" y="438"/>
                    <a:pt x="33" y="437"/>
                  </a:cubicBezTo>
                  <a:close/>
                  <a:moveTo>
                    <a:pt x="33" y="429"/>
                  </a:moveTo>
                  <a:cubicBezTo>
                    <a:pt x="33" y="428"/>
                    <a:pt x="34" y="428"/>
                    <a:pt x="34" y="427"/>
                  </a:cubicBezTo>
                  <a:cubicBezTo>
                    <a:pt x="35" y="428"/>
                    <a:pt x="34" y="429"/>
                    <a:pt x="33" y="429"/>
                  </a:cubicBezTo>
                  <a:close/>
                  <a:moveTo>
                    <a:pt x="35" y="412"/>
                  </a:moveTo>
                  <a:cubicBezTo>
                    <a:pt x="36" y="411"/>
                    <a:pt x="36" y="414"/>
                    <a:pt x="35" y="415"/>
                  </a:cubicBezTo>
                  <a:cubicBezTo>
                    <a:pt x="34" y="415"/>
                    <a:pt x="36" y="412"/>
                    <a:pt x="35" y="412"/>
                  </a:cubicBezTo>
                  <a:close/>
                  <a:moveTo>
                    <a:pt x="36" y="426"/>
                  </a:moveTo>
                  <a:cubicBezTo>
                    <a:pt x="35" y="426"/>
                    <a:pt x="35" y="425"/>
                    <a:pt x="35" y="425"/>
                  </a:cubicBezTo>
                  <a:cubicBezTo>
                    <a:pt x="36" y="423"/>
                    <a:pt x="37" y="426"/>
                    <a:pt x="36" y="426"/>
                  </a:cubicBezTo>
                  <a:close/>
                  <a:moveTo>
                    <a:pt x="36" y="400"/>
                  </a:moveTo>
                  <a:cubicBezTo>
                    <a:pt x="37" y="403"/>
                    <a:pt x="34" y="402"/>
                    <a:pt x="36" y="400"/>
                  </a:cubicBezTo>
                  <a:close/>
                  <a:moveTo>
                    <a:pt x="38" y="432"/>
                  </a:moveTo>
                  <a:cubicBezTo>
                    <a:pt x="38" y="430"/>
                    <a:pt x="36" y="430"/>
                    <a:pt x="37" y="427"/>
                  </a:cubicBezTo>
                  <a:cubicBezTo>
                    <a:pt x="39" y="428"/>
                    <a:pt x="41" y="431"/>
                    <a:pt x="38" y="432"/>
                  </a:cubicBezTo>
                  <a:close/>
                  <a:moveTo>
                    <a:pt x="55" y="439"/>
                  </a:moveTo>
                  <a:cubicBezTo>
                    <a:pt x="54" y="435"/>
                    <a:pt x="52" y="432"/>
                    <a:pt x="52" y="428"/>
                  </a:cubicBezTo>
                  <a:cubicBezTo>
                    <a:pt x="53" y="431"/>
                    <a:pt x="59" y="437"/>
                    <a:pt x="55" y="439"/>
                  </a:cubicBezTo>
                  <a:close/>
                  <a:moveTo>
                    <a:pt x="48" y="435"/>
                  </a:moveTo>
                  <a:cubicBezTo>
                    <a:pt x="48" y="434"/>
                    <a:pt x="48" y="432"/>
                    <a:pt x="49" y="431"/>
                  </a:cubicBezTo>
                  <a:cubicBezTo>
                    <a:pt x="51" y="433"/>
                    <a:pt x="51" y="436"/>
                    <a:pt x="52" y="439"/>
                  </a:cubicBezTo>
                  <a:cubicBezTo>
                    <a:pt x="50" y="439"/>
                    <a:pt x="49" y="438"/>
                    <a:pt x="47" y="438"/>
                  </a:cubicBezTo>
                  <a:cubicBezTo>
                    <a:pt x="46" y="438"/>
                    <a:pt x="48" y="438"/>
                    <a:pt x="48" y="438"/>
                  </a:cubicBezTo>
                  <a:cubicBezTo>
                    <a:pt x="48" y="437"/>
                    <a:pt x="49" y="437"/>
                    <a:pt x="49" y="436"/>
                  </a:cubicBezTo>
                  <a:cubicBezTo>
                    <a:pt x="48" y="436"/>
                    <a:pt x="48" y="436"/>
                    <a:pt x="48" y="435"/>
                  </a:cubicBezTo>
                  <a:close/>
                  <a:moveTo>
                    <a:pt x="47" y="424"/>
                  </a:moveTo>
                  <a:cubicBezTo>
                    <a:pt x="48" y="426"/>
                    <a:pt x="46" y="431"/>
                    <a:pt x="46" y="433"/>
                  </a:cubicBezTo>
                  <a:cubicBezTo>
                    <a:pt x="44" y="433"/>
                    <a:pt x="44" y="432"/>
                    <a:pt x="43" y="431"/>
                  </a:cubicBezTo>
                  <a:cubicBezTo>
                    <a:pt x="44" y="428"/>
                    <a:pt x="46" y="426"/>
                    <a:pt x="47" y="424"/>
                  </a:cubicBezTo>
                  <a:close/>
                  <a:moveTo>
                    <a:pt x="41" y="427"/>
                  </a:moveTo>
                  <a:cubicBezTo>
                    <a:pt x="39" y="427"/>
                    <a:pt x="40" y="425"/>
                    <a:pt x="39" y="425"/>
                  </a:cubicBezTo>
                  <a:cubicBezTo>
                    <a:pt x="40" y="422"/>
                    <a:pt x="42" y="419"/>
                    <a:pt x="43" y="416"/>
                  </a:cubicBezTo>
                  <a:cubicBezTo>
                    <a:pt x="44" y="419"/>
                    <a:pt x="42" y="424"/>
                    <a:pt x="41" y="427"/>
                  </a:cubicBezTo>
                  <a:close/>
                  <a:moveTo>
                    <a:pt x="42" y="414"/>
                  </a:moveTo>
                  <a:cubicBezTo>
                    <a:pt x="41" y="417"/>
                    <a:pt x="40" y="420"/>
                    <a:pt x="37" y="422"/>
                  </a:cubicBezTo>
                  <a:cubicBezTo>
                    <a:pt x="38" y="419"/>
                    <a:pt x="39" y="416"/>
                    <a:pt x="40" y="413"/>
                  </a:cubicBezTo>
                  <a:cubicBezTo>
                    <a:pt x="41" y="413"/>
                    <a:pt x="41" y="414"/>
                    <a:pt x="42" y="414"/>
                  </a:cubicBezTo>
                  <a:close/>
                  <a:moveTo>
                    <a:pt x="39" y="374"/>
                  </a:moveTo>
                  <a:cubicBezTo>
                    <a:pt x="40" y="373"/>
                    <a:pt x="39" y="371"/>
                    <a:pt x="40" y="370"/>
                  </a:cubicBezTo>
                  <a:cubicBezTo>
                    <a:pt x="41" y="370"/>
                    <a:pt x="41" y="370"/>
                    <a:pt x="41" y="370"/>
                  </a:cubicBezTo>
                  <a:cubicBezTo>
                    <a:pt x="41" y="372"/>
                    <a:pt x="41" y="374"/>
                    <a:pt x="39" y="374"/>
                  </a:cubicBezTo>
                  <a:close/>
                  <a:moveTo>
                    <a:pt x="41" y="392"/>
                  </a:moveTo>
                  <a:cubicBezTo>
                    <a:pt x="42" y="386"/>
                    <a:pt x="43" y="381"/>
                    <a:pt x="44" y="375"/>
                  </a:cubicBezTo>
                  <a:cubicBezTo>
                    <a:pt x="45" y="380"/>
                    <a:pt x="43" y="387"/>
                    <a:pt x="41" y="392"/>
                  </a:cubicBezTo>
                  <a:close/>
                  <a:moveTo>
                    <a:pt x="46" y="372"/>
                  </a:moveTo>
                  <a:cubicBezTo>
                    <a:pt x="44" y="372"/>
                    <a:pt x="45" y="370"/>
                    <a:pt x="45" y="368"/>
                  </a:cubicBezTo>
                  <a:cubicBezTo>
                    <a:pt x="46" y="368"/>
                    <a:pt x="46" y="371"/>
                    <a:pt x="46" y="372"/>
                  </a:cubicBezTo>
                  <a:close/>
                  <a:moveTo>
                    <a:pt x="46" y="352"/>
                  </a:moveTo>
                  <a:cubicBezTo>
                    <a:pt x="44" y="350"/>
                    <a:pt x="43" y="348"/>
                    <a:pt x="44" y="346"/>
                  </a:cubicBezTo>
                  <a:cubicBezTo>
                    <a:pt x="48" y="347"/>
                    <a:pt x="45" y="350"/>
                    <a:pt x="46" y="352"/>
                  </a:cubicBezTo>
                  <a:close/>
                  <a:moveTo>
                    <a:pt x="55" y="330"/>
                  </a:moveTo>
                  <a:cubicBezTo>
                    <a:pt x="53" y="331"/>
                    <a:pt x="54" y="333"/>
                    <a:pt x="54" y="334"/>
                  </a:cubicBezTo>
                  <a:cubicBezTo>
                    <a:pt x="52" y="344"/>
                    <a:pt x="49" y="355"/>
                    <a:pt x="47" y="365"/>
                  </a:cubicBezTo>
                  <a:cubicBezTo>
                    <a:pt x="45" y="363"/>
                    <a:pt x="48" y="356"/>
                    <a:pt x="48" y="352"/>
                  </a:cubicBezTo>
                  <a:cubicBezTo>
                    <a:pt x="48" y="351"/>
                    <a:pt x="48" y="351"/>
                    <a:pt x="47" y="350"/>
                  </a:cubicBezTo>
                  <a:cubicBezTo>
                    <a:pt x="49" y="347"/>
                    <a:pt x="49" y="344"/>
                    <a:pt x="50" y="340"/>
                  </a:cubicBezTo>
                  <a:cubicBezTo>
                    <a:pt x="49" y="339"/>
                    <a:pt x="51" y="339"/>
                    <a:pt x="51" y="338"/>
                  </a:cubicBezTo>
                  <a:cubicBezTo>
                    <a:pt x="50" y="335"/>
                    <a:pt x="51" y="333"/>
                    <a:pt x="51" y="330"/>
                  </a:cubicBezTo>
                  <a:cubicBezTo>
                    <a:pt x="52" y="326"/>
                    <a:pt x="53" y="322"/>
                    <a:pt x="54" y="317"/>
                  </a:cubicBezTo>
                  <a:cubicBezTo>
                    <a:pt x="54" y="314"/>
                    <a:pt x="54" y="311"/>
                    <a:pt x="56" y="309"/>
                  </a:cubicBezTo>
                  <a:cubicBezTo>
                    <a:pt x="56" y="304"/>
                    <a:pt x="57" y="302"/>
                    <a:pt x="58" y="298"/>
                  </a:cubicBezTo>
                  <a:cubicBezTo>
                    <a:pt x="58" y="307"/>
                    <a:pt x="55" y="318"/>
                    <a:pt x="55" y="330"/>
                  </a:cubicBezTo>
                  <a:close/>
                  <a:moveTo>
                    <a:pt x="58" y="273"/>
                  </a:moveTo>
                  <a:cubicBezTo>
                    <a:pt x="60" y="273"/>
                    <a:pt x="59" y="276"/>
                    <a:pt x="59" y="277"/>
                  </a:cubicBezTo>
                  <a:cubicBezTo>
                    <a:pt x="57" y="276"/>
                    <a:pt x="59" y="275"/>
                    <a:pt x="58" y="273"/>
                  </a:cubicBezTo>
                  <a:close/>
                  <a:moveTo>
                    <a:pt x="59" y="288"/>
                  </a:moveTo>
                  <a:cubicBezTo>
                    <a:pt x="58" y="288"/>
                    <a:pt x="58" y="287"/>
                    <a:pt x="59" y="287"/>
                  </a:cubicBezTo>
                  <a:cubicBezTo>
                    <a:pt x="58" y="286"/>
                    <a:pt x="59" y="286"/>
                    <a:pt x="59" y="284"/>
                  </a:cubicBezTo>
                  <a:cubicBezTo>
                    <a:pt x="59" y="284"/>
                    <a:pt x="59" y="285"/>
                    <a:pt x="60" y="285"/>
                  </a:cubicBezTo>
                  <a:cubicBezTo>
                    <a:pt x="59" y="286"/>
                    <a:pt x="60" y="287"/>
                    <a:pt x="59" y="288"/>
                  </a:cubicBezTo>
                  <a:close/>
                  <a:moveTo>
                    <a:pt x="60" y="271"/>
                  </a:moveTo>
                  <a:cubicBezTo>
                    <a:pt x="59" y="269"/>
                    <a:pt x="60" y="267"/>
                    <a:pt x="61" y="265"/>
                  </a:cubicBezTo>
                  <a:cubicBezTo>
                    <a:pt x="61" y="267"/>
                    <a:pt x="61" y="269"/>
                    <a:pt x="60" y="271"/>
                  </a:cubicBezTo>
                  <a:close/>
                  <a:moveTo>
                    <a:pt x="62" y="249"/>
                  </a:moveTo>
                  <a:cubicBezTo>
                    <a:pt x="61" y="247"/>
                    <a:pt x="59" y="244"/>
                    <a:pt x="61" y="242"/>
                  </a:cubicBezTo>
                  <a:cubicBezTo>
                    <a:pt x="63" y="243"/>
                    <a:pt x="63" y="246"/>
                    <a:pt x="62" y="249"/>
                  </a:cubicBezTo>
                  <a:close/>
                  <a:moveTo>
                    <a:pt x="61" y="232"/>
                  </a:moveTo>
                  <a:cubicBezTo>
                    <a:pt x="60" y="231"/>
                    <a:pt x="60" y="229"/>
                    <a:pt x="59" y="228"/>
                  </a:cubicBezTo>
                  <a:cubicBezTo>
                    <a:pt x="59" y="227"/>
                    <a:pt x="61" y="226"/>
                    <a:pt x="61" y="225"/>
                  </a:cubicBezTo>
                  <a:cubicBezTo>
                    <a:pt x="64" y="227"/>
                    <a:pt x="63" y="231"/>
                    <a:pt x="61" y="232"/>
                  </a:cubicBezTo>
                  <a:close/>
                  <a:moveTo>
                    <a:pt x="63" y="150"/>
                  </a:moveTo>
                  <a:cubicBezTo>
                    <a:pt x="63" y="149"/>
                    <a:pt x="62" y="147"/>
                    <a:pt x="64" y="147"/>
                  </a:cubicBezTo>
                  <a:cubicBezTo>
                    <a:pt x="64" y="149"/>
                    <a:pt x="64" y="150"/>
                    <a:pt x="63" y="150"/>
                  </a:cubicBezTo>
                  <a:close/>
                  <a:moveTo>
                    <a:pt x="64" y="162"/>
                  </a:moveTo>
                  <a:cubicBezTo>
                    <a:pt x="65" y="162"/>
                    <a:pt x="64" y="162"/>
                    <a:pt x="66" y="161"/>
                  </a:cubicBezTo>
                  <a:cubicBezTo>
                    <a:pt x="66" y="161"/>
                    <a:pt x="66" y="162"/>
                    <a:pt x="67" y="162"/>
                  </a:cubicBezTo>
                  <a:cubicBezTo>
                    <a:pt x="66" y="163"/>
                    <a:pt x="66" y="165"/>
                    <a:pt x="65" y="166"/>
                  </a:cubicBezTo>
                  <a:cubicBezTo>
                    <a:pt x="63" y="166"/>
                    <a:pt x="65" y="163"/>
                    <a:pt x="63" y="163"/>
                  </a:cubicBezTo>
                  <a:cubicBezTo>
                    <a:pt x="63" y="163"/>
                    <a:pt x="64" y="163"/>
                    <a:pt x="64" y="162"/>
                  </a:cubicBezTo>
                  <a:close/>
                  <a:moveTo>
                    <a:pt x="64" y="220"/>
                  </a:moveTo>
                  <a:cubicBezTo>
                    <a:pt x="65" y="221"/>
                    <a:pt x="65" y="222"/>
                    <a:pt x="66" y="223"/>
                  </a:cubicBezTo>
                  <a:cubicBezTo>
                    <a:pt x="66" y="224"/>
                    <a:pt x="65" y="224"/>
                    <a:pt x="65" y="225"/>
                  </a:cubicBezTo>
                  <a:cubicBezTo>
                    <a:pt x="63" y="224"/>
                    <a:pt x="64" y="222"/>
                    <a:pt x="64" y="220"/>
                  </a:cubicBezTo>
                  <a:close/>
                  <a:moveTo>
                    <a:pt x="65" y="237"/>
                  </a:moveTo>
                  <a:cubicBezTo>
                    <a:pt x="65" y="238"/>
                    <a:pt x="65" y="238"/>
                    <a:pt x="65" y="240"/>
                  </a:cubicBezTo>
                  <a:cubicBezTo>
                    <a:pt x="63" y="239"/>
                    <a:pt x="64" y="237"/>
                    <a:pt x="65" y="237"/>
                  </a:cubicBezTo>
                  <a:close/>
                  <a:moveTo>
                    <a:pt x="65" y="248"/>
                  </a:moveTo>
                  <a:cubicBezTo>
                    <a:pt x="65" y="247"/>
                    <a:pt x="65" y="246"/>
                    <a:pt x="66" y="245"/>
                  </a:cubicBezTo>
                  <a:cubicBezTo>
                    <a:pt x="67" y="246"/>
                    <a:pt x="66" y="248"/>
                    <a:pt x="65" y="248"/>
                  </a:cubicBezTo>
                  <a:close/>
                  <a:moveTo>
                    <a:pt x="67" y="260"/>
                  </a:moveTo>
                  <a:cubicBezTo>
                    <a:pt x="66" y="258"/>
                    <a:pt x="68" y="256"/>
                    <a:pt x="68" y="254"/>
                  </a:cubicBezTo>
                  <a:cubicBezTo>
                    <a:pt x="69" y="254"/>
                    <a:pt x="67" y="258"/>
                    <a:pt x="67" y="260"/>
                  </a:cubicBezTo>
                  <a:close/>
                  <a:moveTo>
                    <a:pt x="69" y="241"/>
                  </a:moveTo>
                  <a:cubicBezTo>
                    <a:pt x="67" y="240"/>
                    <a:pt x="68" y="237"/>
                    <a:pt x="69" y="236"/>
                  </a:cubicBezTo>
                  <a:cubicBezTo>
                    <a:pt x="70" y="237"/>
                    <a:pt x="69" y="237"/>
                    <a:pt x="70" y="238"/>
                  </a:cubicBezTo>
                  <a:cubicBezTo>
                    <a:pt x="69" y="238"/>
                    <a:pt x="68" y="239"/>
                    <a:pt x="69" y="241"/>
                  </a:cubicBezTo>
                  <a:close/>
                  <a:moveTo>
                    <a:pt x="71" y="169"/>
                  </a:moveTo>
                  <a:cubicBezTo>
                    <a:pt x="72" y="169"/>
                    <a:pt x="72" y="171"/>
                    <a:pt x="72" y="172"/>
                  </a:cubicBezTo>
                  <a:cubicBezTo>
                    <a:pt x="71" y="173"/>
                    <a:pt x="71" y="174"/>
                    <a:pt x="70" y="176"/>
                  </a:cubicBezTo>
                  <a:cubicBezTo>
                    <a:pt x="69" y="174"/>
                    <a:pt x="69" y="171"/>
                    <a:pt x="71" y="169"/>
                  </a:cubicBezTo>
                  <a:close/>
                  <a:moveTo>
                    <a:pt x="71" y="240"/>
                  </a:moveTo>
                  <a:cubicBezTo>
                    <a:pt x="71" y="238"/>
                    <a:pt x="71" y="237"/>
                    <a:pt x="72" y="236"/>
                  </a:cubicBezTo>
                  <a:cubicBezTo>
                    <a:pt x="73" y="237"/>
                    <a:pt x="72" y="239"/>
                    <a:pt x="71" y="240"/>
                  </a:cubicBezTo>
                  <a:close/>
                  <a:moveTo>
                    <a:pt x="75" y="233"/>
                  </a:moveTo>
                  <a:cubicBezTo>
                    <a:pt x="74" y="231"/>
                    <a:pt x="71" y="228"/>
                    <a:pt x="72" y="225"/>
                  </a:cubicBezTo>
                  <a:cubicBezTo>
                    <a:pt x="74" y="227"/>
                    <a:pt x="77" y="230"/>
                    <a:pt x="75" y="233"/>
                  </a:cubicBezTo>
                  <a:close/>
                  <a:moveTo>
                    <a:pt x="75" y="220"/>
                  </a:moveTo>
                  <a:cubicBezTo>
                    <a:pt x="76" y="220"/>
                    <a:pt x="76" y="222"/>
                    <a:pt x="77" y="223"/>
                  </a:cubicBezTo>
                  <a:cubicBezTo>
                    <a:pt x="76" y="224"/>
                    <a:pt x="75" y="221"/>
                    <a:pt x="75" y="220"/>
                  </a:cubicBezTo>
                  <a:close/>
                  <a:moveTo>
                    <a:pt x="77" y="235"/>
                  </a:moveTo>
                  <a:cubicBezTo>
                    <a:pt x="77" y="234"/>
                    <a:pt x="78" y="234"/>
                    <a:pt x="78" y="233"/>
                  </a:cubicBezTo>
                  <a:cubicBezTo>
                    <a:pt x="79" y="234"/>
                    <a:pt x="80" y="238"/>
                    <a:pt x="78" y="239"/>
                  </a:cubicBezTo>
                  <a:cubicBezTo>
                    <a:pt x="78" y="237"/>
                    <a:pt x="78" y="236"/>
                    <a:pt x="77" y="235"/>
                  </a:cubicBezTo>
                  <a:close/>
                  <a:moveTo>
                    <a:pt x="78" y="240"/>
                  </a:moveTo>
                  <a:cubicBezTo>
                    <a:pt x="79" y="243"/>
                    <a:pt x="80" y="244"/>
                    <a:pt x="80" y="247"/>
                  </a:cubicBezTo>
                  <a:cubicBezTo>
                    <a:pt x="78" y="246"/>
                    <a:pt x="78" y="242"/>
                    <a:pt x="78" y="240"/>
                  </a:cubicBezTo>
                  <a:close/>
                  <a:moveTo>
                    <a:pt x="80" y="260"/>
                  </a:moveTo>
                  <a:cubicBezTo>
                    <a:pt x="80" y="260"/>
                    <a:pt x="79" y="259"/>
                    <a:pt x="79" y="259"/>
                  </a:cubicBezTo>
                  <a:cubicBezTo>
                    <a:pt x="79" y="255"/>
                    <a:pt x="79" y="251"/>
                    <a:pt x="79" y="248"/>
                  </a:cubicBezTo>
                  <a:cubicBezTo>
                    <a:pt x="82" y="258"/>
                    <a:pt x="83" y="274"/>
                    <a:pt x="83" y="286"/>
                  </a:cubicBezTo>
                  <a:cubicBezTo>
                    <a:pt x="81" y="279"/>
                    <a:pt x="81" y="269"/>
                    <a:pt x="80" y="260"/>
                  </a:cubicBezTo>
                  <a:close/>
                  <a:moveTo>
                    <a:pt x="84" y="367"/>
                  </a:moveTo>
                  <a:cubicBezTo>
                    <a:pt x="83" y="352"/>
                    <a:pt x="82" y="338"/>
                    <a:pt x="83" y="324"/>
                  </a:cubicBezTo>
                  <a:cubicBezTo>
                    <a:pt x="85" y="336"/>
                    <a:pt x="84" y="350"/>
                    <a:pt x="84" y="362"/>
                  </a:cubicBezTo>
                  <a:cubicBezTo>
                    <a:pt x="84" y="364"/>
                    <a:pt x="83" y="367"/>
                    <a:pt x="85" y="369"/>
                  </a:cubicBezTo>
                  <a:cubicBezTo>
                    <a:pt x="84" y="377"/>
                    <a:pt x="88" y="385"/>
                    <a:pt x="85" y="391"/>
                  </a:cubicBezTo>
                  <a:cubicBezTo>
                    <a:pt x="83" y="384"/>
                    <a:pt x="84" y="375"/>
                    <a:pt x="84" y="367"/>
                  </a:cubicBezTo>
                  <a:close/>
                  <a:moveTo>
                    <a:pt x="87" y="440"/>
                  </a:moveTo>
                  <a:cubicBezTo>
                    <a:pt x="87" y="440"/>
                    <a:pt x="87" y="439"/>
                    <a:pt x="87" y="439"/>
                  </a:cubicBezTo>
                  <a:cubicBezTo>
                    <a:pt x="87" y="439"/>
                    <a:pt x="87" y="439"/>
                    <a:pt x="86" y="439"/>
                  </a:cubicBezTo>
                  <a:cubicBezTo>
                    <a:pt x="87" y="438"/>
                    <a:pt x="88" y="438"/>
                    <a:pt x="88" y="436"/>
                  </a:cubicBezTo>
                  <a:cubicBezTo>
                    <a:pt x="88" y="436"/>
                    <a:pt x="88" y="436"/>
                    <a:pt x="89" y="436"/>
                  </a:cubicBezTo>
                  <a:cubicBezTo>
                    <a:pt x="89" y="438"/>
                    <a:pt x="88" y="438"/>
                    <a:pt x="87" y="440"/>
                  </a:cubicBezTo>
                  <a:close/>
                  <a:moveTo>
                    <a:pt x="88" y="430"/>
                  </a:moveTo>
                  <a:cubicBezTo>
                    <a:pt x="89" y="429"/>
                    <a:pt x="88" y="428"/>
                    <a:pt x="89" y="428"/>
                  </a:cubicBezTo>
                  <a:cubicBezTo>
                    <a:pt x="90" y="428"/>
                    <a:pt x="90" y="429"/>
                    <a:pt x="90" y="430"/>
                  </a:cubicBezTo>
                  <a:cubicBezTo>
                    <a:pt x="90" y="430"/>
                    <a:pt x="88" y="430"/>
                    <a:pt x="88" y="430"/>
                  </a:cubicBezTo>
                  <a:close/>
                  <a:moveTo>
                    <a:pt x="91" y="402"/>
                  </a:moveTo>
                  <a:cubicBezTo>
                    <a:pt x="92" y="403"/>
                    <a:pt x="91" y="404"/>
                    <a:pt x="91" y="405"/>
                  </a:cubicBezTo>
                  <a:cubicBezTo>
                    <a:pt x="89" y="404"/>
                    <a:pt x="91" y="402"/>
                    <a:pt x="91" y="402"/>
                  </a:cubicBezTo>
                  <a:close/>
                  <a:moveTo>
                    <a:pt x="95" y="442"/>
                  </a:moveTo>
                  <a:cubicBezTo>
                    <a:pt x="94" y="442"/>
                    <a:pt x="92" y="442"/>
                    <a:pt x="91" y="442"/>
                  </a:cubicBezTo>
                  <a:cubicBezTo>
                    <a:pt x="93" y="439"/>
                    <a:pt x="95" y="437"/>
                    <a:pt x="97" y="434"/>
                  </a:cubicBezTo>
                  <a:cubicBezTo>
                    <a:pt x="97" y="434"/>
                    <a:pt x="97" y="434"/>
                    <a:pt x="98" y="434"/>
                  </a:cubicBezTo>
                  <a:cubicBezTo>
                    <a:pt x="98" y="437"/>
                    <a:pt x="95" y="439"/>
                    <a:pt x="95" y="442"/>
                  </a:cubicBezTo>
                  <a:close/>
                  <a:moveTo>
                    <a:pt x="98" y="428"/>
                  </a:moveTo>
                  <a:cubicBezTo>
                    <a:pt x="97" y="428"/>
                    <a:pt x="99" y="427"/>
                    <a:pt x="99" y="426"/>
                  </a:cubicBezTo>
                  <a:cubicBezTo>
                    <a:pt x="101" y="426"/>
                    <a:pt x="98" y="428"/>
                    <a:pt x="98" y="428"/>
                  </a:cubicBezTo>
                  <a:close/>
                  <a:moveTo>
                    <a:pt x="97" y="406"/>
                  </a:moveTo>
                  <a:cubicBezTo>
                    <a:pt x="98" y="402"/>
                    <a:pt x="95" y="405"/>
                    <a:pt x="93" y="405"/>
                  </a:cubicBezTo>
                  <a:cubicBezTo>
                    <a:pt x="94" y="404"/>
                    <a:pt x="96" y="402"/>
                    <a:pt x="96" y="401"/>
                  </a:cubicBezTo>
                  <a:cubicBezTo>
                    <a:pt x="96" y="400"/>
                    <a:pt x="96" y="400"/>
                    <a:pt x="96" y="399"/>
                  </a:cubicBezTo>
                  <a:cubicBezTo>
                    <a:pt x="98" y="400"/>
                    <a:pt x="99" y="404"/>
                    <a:pt x="100" y="407"/>
                  </a:cubicBezTo>
                  <a:cubicBezTo>
                    <a:pt x="99" y="406"/>
                    <a:pt x="98" y="406"/>
                    <a:pt x="97" y="406"/>
                  </a:cubicBezTo>
                  <a:close/>
                  <a:moveTo>
                    <a:pt x="98" y="388"/>
                  </a:moveTo>
                  <a:cubicBezTo>
                    <a:pt x="102" y="391"/>
                    <a:pt x="103" y="396"/>
                    <a:pt x="101" y="401"/>
                  </a:cubicBezTo>
                  <a:cubicBezTo>
                    <a:pt x="97" y="398"/>
                    <a:pt x="96" y="394"/>
                    <a:pt x="98" y="388"/>
                  </a:cubicBezTo>
                  <a:close/>
                  <a:moveTo>
                    <a:pt x="103" y="437"/>
                  </a:moveTo>
                  <a:cubicBezTo>
                    <a:pt x="102" y="436"/>
                    <a:pt x="102" y="435"/>
                    <a:pt x="101" y="435"/>
                  </a:cubicBezTo>
                  <a:cubicBezTo>
                    <a:pt x="101" y="434"/>
                    <a:pt x="102" y="434"/>
                    <a:pt x="102" y="433"/>
                  </a:cubicBezTo>
                  <a:cubicBezTo>
                    <a:pt x="103" y="434"/>
                    <a:pt x="103" y="436"/>
                    <a:pt x="103" y="437"/>
                  </a:cubicBezTo>
                  <a:close/>
                  <a:moveTo>
                    <a:pt x="102" y="427"/>
                  </a:moveTo>
                  <a:cubicBezTo>
                    <a:pt x="102" y="426"/>
                    <a:pt x="102" y="426"/>
                    <a:pt x="102" y="426"/>
                  </a:cubicBezTo>
                  <a:cubicBezTo>
                    <a:pt x="103" y="425"/>
                    <a:pt x="103" y="428"/>
                    <a:pt x="102" y="427"/>
                  </a:cubicBezTo>
                  <a:close/>
                  <a:moveTo>
                    <a:pt x="110" y="433"/>
                  </a:moveTo>
                  <a:cubicBezTo>
                    <a:pt x="110" y="432"/>
                    <a:pt x="110" y="432"/>
                    <a:pt x="110" y="431"/>
                  </a:cubicBezTo>
                  <a:cubicBezTo>
                    <a:pt x="111" y="431"/>
                    <a:pt x="111" y="432"/>
                    <a:pt x="111" y="432"/>
                  </a:cubicBezTo>
                  <a:cubicBezTo>
                    <a:pt x="111" y="432"/>
                    <a:pt x="111" y="433"/>
                    <a:pt x="110" y="433"/>
                  </a:cubicBezTo>
                  <a:close/>
                  <a:moveTo>
                    <a:pt x="122" y="429"/>
                  </a:moveTo>
                  <a:cubicBezTo>
                    <a:pt x="121" y="429"/>
                    <a:pt x="121" y="426"/>
                    <a:pt x="120" y="425"/>
                  </a:cubicBezTo>
                  <a:cubicBezTo>
                    <a:pt x="121" y="425"/>
                    <a:pt x="123" y="428"/>
                    <a:pt x="122" y="429"/>
                  </a:cubicBezTo>
                  <a:close/>
                  <a:moveTo>
                    <a:pt x="124" y="413"/>
                  </a:moveTo>
                  <a:cubicBezTo>
                    <a:pt x="123" y="417"/>
                    <a:pt x="124" y="419"/>
                    <a:pt x="123" y="423"/>
                  </a:cubicBezTo>
                  <a:cubicBezTo>
                    <a:pt x="122" y="423"/>
                    <a:pt x="121" y="420"/>
                    <a:pt x="121" y="419"/>
                  </a:cubicBezTo>
                  <a:cubicBezTo>
                    <a:pt x="120" y="418"/>
                    <a:pt x="118" y="416"/>
                    <a:pt x="116" y="415"/>
                  </a:cubicBezTo>
                  <a:cubicBezTo>
                    <a:pt x="116" y="415"/>
                    <a:pt x="115" y="415"/>
                    <a:pt x="114" y="416"/>
                  </a:cubicBezTo>
                  <a:cubicBezTo>
                    <a:pt x="115" y="417"/>
                    <a:pt x="115" y="419"/>
                    <a:pt x="117" y="419"/>
                  </a:cubicBezTo>
                  <a:cubicBezTo>
                    <a:pt x="116" y="421"/>
                    <a:pt x="116" y="423"/>
                    <a:pt x="114" y="424"/>
                  </a:cubicBezTo>
                  <a:cubicBezTo>
                    <a:pt x="112" y="423"/>
                    <a:pt x="111" y="421"/>
                    <a:pt x="110" y="419"/>
                  </a:cubicBezTo>
                  <a:cubicBezTo>
                    <a:pt x="110" y="418"/>
                    <a:pt x="111" y="418"/>
                    <a:pt x="111" y="418"/>
                  </a:cubicBezTo>
                  <a:cubicBezTo>
                    <a:pt x="111" y="417"/>
                    <a:pt x="111" y="414"/>
                    <a:pt x="109" y="414"/>
                  </a:cubicBezTo>
                  <a:cubicBezTo>
                    <a:pt x="113" y="411"/>
                    <a:pt x="120" y="413"/>
                    <a:pt x="124" y="413"/>
                  </a:cubicBezTo>
                  <a:close/>
                  <a:moveTo>
                    <a:pt x="107" y="422"/>
                  </a:moveTo>
                  <a:cubicBezTo>
                    <a:pt x="108" y="422"/>
                    <a:pt x="109" y="423"/>
                    <a:pt x="108" y="422"/>
                  </a:cubicBezTo>
                  <a:cubicBezTo>
                    <a:pt x="110" y="422"/>
                    <a:pt x="111" y="425"/>
                    <a:pt x="112" y="427"/>
                  </a:cubicBezTo>
                  <a:cubicBezTo>
                    <a:pt x="111" y="426"/>
                    <a:pt x="108" y="428"/>
                    <a:pt x="107" y="425"/>
                  </a:cubicBezTo>
                  <a:cubicBezTo>
                    <a:pt x="108" y="425"/>
                    <a:pt x="108" y="425"/>
                    <a:pt x="108" y="425"/>
                  </a:cubicBezTo>
                  <a:cubicBezTo>
                    <a:pt x="109" y="425"/>
                    <a:pt x="109" y="427"/>
                    <a:pt x="111" y="426"/>
                  </a:cubicBezTo>
                  <a:cubicBezTo>
                    <a:pt x="110" y="425"/>
                    <a:pt x="109" y="423"/>
                    <a:pt x="107" y="422"/>
                  </a:cubicBezTo>
                  <a:close/>
                  <a:moveTo>
                    <a:pt x="110" y="430"/>
                  </a:moveTo>
                  <a:cubicBezTo>
                    <a:pt x="110" y="430"/>
                    <a:pt x="109" y="430"/>
                    <a:pt x="109" y="431"/>
                  </a:cubicBezTo>
                  <a:cubicBezTo>
                    <a:pt x="108" y="431"/>
                    <a:pt x="108" y="430"/>
                    <a:pt x="108" y="429"/>
                  </a:cubicBezTo>
                  <a:cubicBezTo>
                    <a:pt x="109" y="429"/>
                    <a:pt x="109" y="429"/>
                    <a:pt x="110" y="430"/>
                  </a:cubicBezTo>
                  <a:close/>
                  <a:moveTo>
                    <a:pt x="110" y="438"/>
                  </a:moveTo>
                  <a:cubicBezTo>
                    <a:pt x="110" y="439"/>
                    <a:pt x="110" y="440"/>
                    <a:pt x="110" y="440"/>
                  </a:cubicBezTo>
                  <a:cubicBezTo>
                    <a:pt x="110" y="441"/>
                    <a:pt x="108" y="440"/>
                    <a:pt x="107" y="440"/>
                  </a:cubicBezTo>
                  <a:cubicBezTo>
                    <a:pt x="108" y="439"/>
                    <a:pt x="109" y="438"/>
                    <a:pt x="110" y="438"/>
                  </a:cubicBezTo>
                  <a:close/>
                  <a:moveTo>
                    <a:pt x="105" y="435"/>
                  </a:moveTo>
                  <a:cubicBezTo>
                    <a:pt x="105" y="433"/>
                    <a:pt x="102" y="430"/>
                    <a:pt x="105" y="429"/>
                  </a:cubicBezTo>
                  <a:cubicBezTo>
                    <a:pt x="106" y="431"/>
                    <a:pt x="108" y="435"/>
                    <a:pt x="105" y="435"/>
                  </a:cubicBezTo>
                  <a:close/>
                  <a:moveTo>
                    <a:pt x="103" y="421"/>
                  </a:moveTo>
                  <a:cubicBezTo>
                    <a:pt x="103" y="421"/>
                    <a:pt x="103" y="420"/>
                    <a:pt x="102" y="420"/>
                  </a:cubicBezTo>
                  <a:cubicBezTo>
                    <a:pt x="102" y="418"/>
                    <a:pt x="103" y="416"/>
                    <a:pt x="104" y="415"/>
                  </a:cubicBezTo>
                  <a:cubicBezTo>
                    <a:pt x="104" y="416"/>
                    <a:pt x="104" y="418"/>
                    <a:pt x="105" y="420"/>
                  </a:cubicBezTo>
                  <a:cubicBezTo>
                    <a:pt x="104" y="420"/>
                    <a:pt x="104" y="420"/>
                    <a:pt x="103" y="421"/>
                  </a:cubicBezTo>
                  <a:close/>
                  <a:moveTo>
                    <a:pt x="104" y="400"/>
                  </a:moveTo>
                  <a:cubicBezTo>
                    <a:pt x="105" y="403"/>
                    <a:pt x="106" y="406"/>
                    <a:pt x="104" y="408"/>
                  </a:cubicBezTo>
                  <a:cubicBezTo>
                    <a:pt x="100" y="406"/>
                    <a:pt x="104" y="402"/>
                    <a:pt x="104" y="400"/>
                  </a:cubicBezTo>
                  <a:close/>
                  <a:moveTo>
                    <a:pt x="103" y="390"/>
                  </a:moveTo>
                  <a:cubicBezTo>
                    <a:pt x="102" y="387"/>
                    <a:pt x="97" y="381"/>
                    <a:pt x="97" y="378"/>
                  </a:cubicBezTo>
                  <a:cubicBezTo>
                    <a:pt x="97" y="375"/>
                    <a:pt x="99" y="373"/>
                    <a:pt x="99" y="370"/>
                  </a:cubicBezTo>
                  <a:cubicBezTo>
                    <a:pt x="100" y="377"/>
                    <a:pt x="101" y="384"/>
                    <a:pt x="103" y="390"/>
                  </a:cubicBezTo>
                  <a:close/>
                  <a:moveTo>
                    <a:pt x="99" y="368"/>
                  </a:moveTo>
                  <a:cubicBezTo>
                    <a:pt x="99" y="367"/>
                    <a:pt x="98" y="365"/>
                    <a:pt x="97" y="364"/>
                  </a:cubicBezTo>
                  <a:cubicBezTo>
                    <a:pt x="98" y="363"/>
                    <a:pt x="98" y="361"/>
                    <a:pt x="99" y="360"/>
                  </a:cubicBezTo>
                  <a:cubicBezTo>
                    <a:pt x="99" y="360"/>
                    <a:pt x="99" y="361"/>
                    <a:pt x="99" y="361"/>
                  </a:cubicBezTo>
                  <a:cubicBezTo>
                    <a:pt x="99" y="363"/>
                    <a:pt x="100" y="364"/>
                    <a:pt x="99" y="368"/>
                  </a:cubicBezTo>
                  <a:cubicBezTo>
                    <a:pt x="100" y="369"/>
                    <a:pt x="99" y="370"/>
                    <a:pt x="99" y="368"/>
                  </a:cubicBezTo>
                  <a:close/>
                  <a:moveTo>
                    <a:pt x="101" y="186"/>
                  </a:moveTo>
                  <a:cubicBezTo>
                    <a:pt x="103" y="187"/>
                    <a:pt x="101" y="193"/>
                    <a:pt x="101" y="196"/>
                  </a:cubicBezTo>
                  <a:cubicBezTo>
                    <a:pt x="99" y="194"/>
                    <a:pt x="98" y="190"/>
                    <a:pt x="95" y="188"/>
                  </a:cubicBezTo>
                  <a:cubicBezTo>
                    <a:pt x="97" y="185"/>
                    <a:pt x="99" y="182"/>
                    <a:pt x="101" y="179"/>
                  </a:cubicBezTo>
                  <a:cubicBezTo>
                    <a:pt x="101" y="179"/>
                    <a:pt x="101" y="179"/>
                    <a:pt x="102" y="179"/>
                  </a:cubicBezTo>
                  <a:cubicBezTo>
                    <a:pt x="100" y="181"/>
                    <a:pt x="101" y="187"/>
                    <a:pt x="100" y="189"/>
                  </a:cubicBezTo>
                  <a:cubicBezTo>
                    <a:pt x="101" y="189"/>
                    <a:pt x="101" y="187"/>
                    <a:pt x="101" y="186"/>
                  </a:cubicBezTo>
                  <a:close/>
                  <a:moveTo>
                    <a:pt x="103" y="251"/>
                  </a:moveTo>
                  <a:cubicBezTo>
                    <a:pt x="101" y="248"/>
                    <a:pt x="102" y="244"/>
                    <a:pt x="103" y="240"/>
                  </a:cubicBezTo>
                  <a:cubicBezTo>
                    <a:pt x="104" y="242"/>
                    <a:pt x="104" y="247"/>
                    <a:pt x="103" y="251"/>
                  </a:cubicBezTo>
                  <a:close/>
                  <a:moveTo>
                    <a:pt x="104" y="157"/>
                  </a:moveTo>
                  <a:cubicBezTo>
                    <a:pt x="103" y="155"/>
                    <a:pt x="104" y="152"/>
                    <a:pt x="103" y="151"/>
                  </a:cubicBezTo>
                  <a:cubicBezTo>
                    <a:pt x="104" y="151"/>
                    <a:pt x="104" y="151"/>
                    <a:pt x="104" y="151"/>
                  </a:cubicBezTo>
                  <a:cubicBezTo>
                    <a:pt x="104" y="154"/>
                    <a:pt x="104" y="156"/>
                    <a:pt x="104" y="157"/>
                  </a:cubicBezTo>
                  <a:close/>
                  <a:moveTo>
                    <a:pt x="105" y="146"/>
                  </a:moveTo>
                  <a:cubicBezTo>
                    <a:pt x="105" y="145"/>
                    <a:pt x="104" y="146"/>
                    <a:pt x="103" y="145"/>
                  </a:cubicBezTo>
                  <a:cubicBezTo>
                    <a:pt x="103" y="144"/>
                    <a:pt x="104" y="144"/>
                    <a:pt x="104" y="143"/>
                  </a:cubicBezTo>
                  <a:cubicBezTo>
                    <a:pt x="105" y="143"/>
                    <a:pt x="104" y="145"/>
                    <a:pt x="106" y="144"/>
                  </a:cubicBezTo>
                  <a:cubicBezTo>
                    <a:pt x="106" y="145"/>
                    <a:pt x="105" y="145"/>
                    <a:pt x="105" y="146"/>
                  </a:cubicBezTo>
                  <a:close/>
                  <a:moveTo>
                    <a:pt x="109" y="120"/>
                  </a:moveTo>
                  <a:cubicBezTo>
                    <a:pt x="108" y="120"/>
                    <a:pt x="108" y="118"/>
                    <a:pt x="107" y="116"/>
                  </a:cubicBezTo>
                  <a:cubicBezTo>
                    <a:pt x="110" y="116"/>
                    <a:pt x="108" y="112"/>
                    <a:pt x="109" y="110"/>
                  </a:cubicBezTo>
                  <a:cubicBezTo>
                    <a:pt x="109" y="111"/>
                    <a:pt x="109" y="111"/>
                    <a:pt x="110" y="111"/>
                  </a:cubicBezTo>
                  <a:cubicBezTo>
                    <a:pt x="110" y="115"/>
                    <a:pt x="110" y="117"/>
                    <a:pt x="109" y="120"/>
                  </a:cubicBezTo>
                  <a:close/>
                  <a:moveTo>
                    <a:pt x="110" y="106"/>
                  </a:moveTo>
                  <a:cubicBezTo>
                    <a:pt x="107" y="100"/>
                    <a:pt x="105" y="93"/>
                    <a:pt x="103" y="86"/>
                  </a:cubicBezTo>
                  <a:cubicBezTo>
                    <a:pt x="107" y="88"/>
                    <a:pt x="106" y="95"/>
                    <a:pt x="110" y="96"/>
                  </a:cubicBezTo>
                  <a:cubicBezTo>
                    <a:pt x="110" y="98"/>
                    <a:pt x="110" y="99"/>
                    <a:pt x="109" y="99"/>
                  </a:cubicBezTo>
                  <a:cubicBezTo>
                    <a:pt x="109" y="103"/>
                    <a:pt x="110" y="103"/>
                    <a:pt x="110" y="106"/>
                  </a:cubicBezTo>
                  <a:close/>
                  <a:moveTo>
                    <a:pt x="110" y="92"/>
                  </a:moveTo>
                  <a:cubicBezTo>
                    <a:pt x="108" y="86"/>
                    <a:pt x="104" y="82"/>
                    <a:pt x="106" y="76"/>
                  </a:cubicBezTo>
                  <a:cubicBezTo>
                    <a:pt x="108" y="78"/>
                    <a:pt x="106" y="83"/>
                    <a:pt x="110" y="83"/>
                  </a:cubicBezTo>
                  <a:cubicBezTo>
                    <a:pt x="110" y="86"/>
                    <a:pt x="110" y="90"/>
                    <a:pt x="110" y="92"/>
                  </a:cubicBezTo>
                  <a:close/>
                  <a:moveTo>
                    <a:pt x="110" y="79"/>
                  </a:moveTo>
                  <a:cubicBezTo>
                    <a:pt x="110" y="77"/>
                    <a:pt x="107" y="73"/>
                    <a:pt x="109" y="71"/>
                  </a:cubicBezTo>
                  <a:cubicBezTo>
                    <a:pt x="111" y="74"/>
                    <a:pt x="111" y="76"/>
                    <a:pt x="110" y="79"/>
                  </a:cubicBezTo>
                  <a:close/>
                  <a:moveTo>
                    <a:pt x="111" y="65"/>
                  </a:moveTo>
                  <a:cubicBezTo>
                    <a:pt x="110" y="65"/>
                    <a:pt x="109" y="64"/>
                    <a:pt x="109" y="62"/>
                  </a:cubicBezTo>
                  <a:cubicBezTo>
                    <a:pt x="110" y="62"/>
                    <a:pt x="110" y="62"/>
                    <a:pt x="110" y="61"/>
                  </a:cubicBezTo>
                  <a:cubicBezTo>
                    <a:pt x="112" y="62"/>
                    <a:pt x="110" y="65"/>
                    <a:pt x="111" y="65"/>
                  </a:cubicBezTo>
                  <a:close/>
                  <a:moveTo>
                    <a:pt x="127" y="133"/>
                  </a:moveTo>
                  <a:cubicBezTo>
                    <a:pt x="126" y="132"/>
                    <a:pt x="128" y="131"/>
                    <a:pt x="129" y="130"/>
                  </a:cubicBezTo>
                  <a:cubicBezTo>
                    <a:pt x="128" y="131"/>
                    <a:pt x="128" y="132"/>
                    <a:pt x="127" y="133"/>
                  </a:cubicBezTo>
                  <a:close/>
                  <a:moveTo>
                    <a:pt x="154" y="79"/>
                  </a:moveTo>
                  <a:cubicBezTo>
                    <a:pt x="153" y="82"/>
                    <a:pt x="150" y="88"/>
                    <a:pt x="148" y="91"/>
                  </a:cubicBezTo>
                  <a:cubicBezTo>
                    <a:pt x="145" y="98"/>
                    <a:pt x="139" y="103"/>
                    <a:pt x="135" y="109"/>
                  </a:cubicBezTo>
                  <a:cubicBezTo>
                    <a:pt x="132" y="113"/>
                    <a:pt x="129" y="117"/>
                    <a:pt x="127" y="122"/>
                  </a:cubicBezTo>
                  <a:cubicBezTo>
                    <a:pt x="122" y="125"/>
                    <a:pt x="120" y="132"/>
                    <a:pt x="115" y="135"/>
                  </a:cubicBezTo>
                  <a:cubicBezTo>
                    <a:pt x="109" y="124"/>
                    <a:pt x="113" y="114"/>
                    <a:pt x="112" y="103"/>
                  </a:cubicBezTo>
                  <a:cubicBezTo>
                    <a:pt x="125" y="90"/>
                    <a:pt x="137" y="76"/>
                    <a:pt x="151" y="64"/>
                  </a:cubicBezTo>
                  <a:cubicBezTo>
                    <a:pt x="153" y="65"/>
                    <a:pt x="152" y="68"/>
                    <a:pt x="154" y="68"/>
                  </a:cubicBezTo>
                  <a:cubicBezTo>
                    <a:pt x="153" y="71"/>
                    <a:pt x="154" y="75"/>
                    <a:pt x="154" y="79"/>
                  </a:cubicBezTo>
                  <a:close/>
                  <a:moveTo>
                    <a:pt x="167" y="68"/>
                  </a:moveTo>
                  <a:cubicBezTo>
                    <a:pt x="168" y="66"/>
                    <a:pt x="170" y="63"/>
                    <a:pt x="170" y="61"/>
                  </a:cubicBezTo>
                  <a:cubicBezTo>
                    <a:pt x="170" y="61"/>
                    <a:pt x="170" y="61"/>
                    <a:pt x="171" y="61"/>
                  </a:cubicBezTo>
                  <a:cubicBezTo>
                    <a:pt x="170" y="64"/>
                    <a:pt x="169" y="66"/>
                    <a:pt x="167" y="68"/>
                  </a:cubicBezTo>
                  <a:close/>
                  <a:moveTo>
                    <a:pt x="170" y="60"/>
                  </a:moveTo>
                  <a:cubicBezTo>
                    <a:pt x="169" y="60"/>
                    <a:pt x="171" y="59"/>
                    <a:pt x="171" y="58"/>
                  </a:cubicBezTo>
                  <a:cubicBezTo>
                    <a:pt x="173" y="58"/>
                    <a:pt x="171" y="60"/>
                    <a:pt x="170" y="60"/>
                  </a:cubicBezTo>
                  <a:close/>
                  <a:moveTo>
                    <a:pt x="157" y="67"/>
                  </a:moveTo>
                  <a:cubicBezTo>
                    <a:pt x="158" y="67"/>
                    <a:pt x="158" y="67"/>
                    <a:pt x="158" y="66"/>
                  </a:cubicBezTo>
                  <a:cubicBezTo>
                    <a:pt x="159" y="67"/>
                    <a:pt x="157" y="68"/>
                    <a:pt x="157" y="69"/>
                  </a:cubicBezTo>
                  <a:cubicBezTo>
                    <a:pt x="156" y="69"/>
                    <a:pt x="158" y="68"/>
                    <a:pt x="157" y="67"/>
                  </a:cubicBezTo>
                  <a:close/>
                  <a:moveTo>
                    <a:pt x="158" y="76"/>
                  </a:moveTo>
                  <a:cubicBezTo>
                    <a:pt x="157" y="75"/>
                    <a:pt x="159" y="74"/>
                    <a:pt x="159" y="73"/>
                  </a:cubicBezTo>
                  <a:cubicBezTo>
                    <a:pt x="161" y="74"/>
                    <a:pt x="158" y="75"/>
                    <a:pt x="158" y="76"/>
                  </a:cubicBezTo>
                  <a:close/>
                  <a:moveTo>
                    <a:pt x="160" y="63"/>
                  </a:moveTo>
                  <a:cubicBezTo>
                    <a:pt x="161" y="55"/>
                    <a:pt x="168" y="51"/>
                    <a:pt x="171" y="44"/>
                  </a:cubicBezTo>
                  <a:cubicBezTo>
                    <a:pt x="172" y="44"/>
                    <a:pt x="171" y="45"/>
                    <a:pt x="172" y="45"/>
                  </a:cubicBezTo>
                  <a:cubicBezTo>
                    <a:pt x="168" y="51"/>
                    <a:pt x="164" y="57"/>
                    <a:pt x="160" y="63"/>
                  </a:cubicBezTo>
                  <a:close/>
                  <a:moveTo>
                    <a:pt x="207" y="49"/>
                  </a:moveTo>
                  <a:cubicBezTo>
                    <a:pt x="209" y="43"/>
                    <a:pt x="215" y="40"/>
                    <a:pt x="217" y="33"/>
                  </a:cubicBezTo>
                  <a:cubicBezTo>
                    <a:pt x="218" y="41"/>
                    <a:pt x="210" y="44"/>
                    <a:pt x="20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" name="组合 32">
            <a:extLst>
              <a:ext uri="{FF2B5EF4-FFF2-40B4-BE49-F238E27FC236}">
                <a16:creationId xmlns:a16="http://schemas.microsoft.com/office/drawing/2014/main" id="{092C5969-ADD6-44ED-ABB8-BCFC64A0F2A1}"/>
              </a:ext>
            </a:extLst>
          </p:cNvPr>
          <p:cNvGrpSpPr/>
          <p:nvPr/>
        </p:nvGrpSpPr>
        <p:grpSpPr>
          <a:xfrm>
            <a:off x="7122982" y="3352527"/>
            <a:ext cx="1101696" cy="1812845"/>
            <a:chOff x="5880100" y="2771776"/>
            <a:chExt cx="1123950" cy="2008187"/>
          </a:xfrm>
          <a:solidFill>
            <a:schemeClr val="accent1"/>
          </a:solidFill>
        </p:grpSpPr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E16EE75D-E0DC-48A7-BBB0-9F906F84B4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8263" y="2771776"/>
              <a:ext cx="339725" cy="425450"/>
            </a:xfrm>
            <a:custGeom>
              <a:avLst/>
              <a:gdLst>
                <a:gd name="T0" fmla="*/ 71 w 95"/>
                <a:gd name="T1" fmla="*/ 113 h 120"/>
                <a:gd name="T2" fmla="*/ 81 w 95"/>
                <a:gd name="T3" fmla="*/ 59 h 120"/>
                <a:gd name="T4" fmla="*/ 79 w 95"/>
                <a:gd name="T5" fmla="*/ 67 h 120"/>
                <a:gd name="T6" fmla="*/ 50 w 95"/>
                <a:gd name="T7" fmla="*/ 85 h 120"/>
                <a:gd name="T8" fmla="*/ 27 w 95"/>
                <a:gd name="T9" fmla="*/ 69 h 120"/>
                <a:gd name="T10" fmla="*/ 28 w 95"/>
                <a:gd name="T11" fmla="*/ 65 h 120"/>
                <a:gd name="T12" fmla="*/ 28 w 95"/>
                <a:gd name="T13" fmla="*/ 61 h 120"/>
                <a:gd name="T14" fmla="*/ 31 w 95"/>
                <a:gd name="T15" fmla="*/ 24 h 120"/>
                <a:gd name="T16" fmla="*/ 45 w 95"/>
                <a:gd name="T17" fmla="*/ 23 h 120"/>
                <a:gd name="T18" fmla="*/ 49 w 95"/>
                <a:gd name="T19" fmla="*/ 39 h 120"/>
                <a:gd name="T20" fmla="*/ 57 w 95"/>
                <a:gd name="T21" fmla="*/ 58 h 120"/>
                <a:gd name="T22" fmla="*/ 62 w 95"/>
                <a:gd name="T23" fmla="*/ 46 h 120"/>
                <a:gd name="T24" fmla="*/ 69 w 95"/>
                <a:gd name="T25" fmla="*/ 55 h 120"/>
                <a:gd name="T26" fmla="*/ 65 w 95"/>
                <a:gd name="T27" fmla="*/ 56 h 120"/>
                <a:gd name="T28" fmla="*/ 66 w 95"/>
                <a:gd name="T29" fmla="*/ 83 h 120"/>
                <a:gd name="T30" fmla="*/ 72 w 95"/>
                <a:gd name="T31" fmla="*/ 46 h 120"/>
                <a:gd name="T32" fmla="*/ 73 w 95"/>
                <a:gd name="T33" fmla="*/ 58 h 120"/>
                <a:gd name="T34" fmla="*/ 75 w 95"/>
                <a:gd name="T35" fmla="*/ 52 h 120"/>
                <a:gd name="T36" fmla="*/ 70 w 95"/>
                <a:gd name="T37" fmla="*/ 45 h 120"/>
                <a:gd name="T38" fmla="*/ 69 w 95"/>
                <a:gd name="T39" fmla="*/ 49 h 120"/>
                <a:gd name="T40" fmla="*/ 65 w 95"/>
                <a:gd name="T41" fmla="*/ 38 h 120"/>
                <a:gd name="T42" fmla="*/ 62 w 95"/>
                <a:gd name="T43" fmla="*/ 35 h 120"/>
                <a:gd name="T44" fmla="*/ 52 w 95"/>
                <a:gd name="T45" fmla="*/ 54 h 120"/>
                <a:gd name="T46" fmla="*/ 33 w 95"/>
                <a:gd name="T47" fmla="*/ 51 h 120"/>
                <a:gd name="T48" fmla="*/ 35 w 95"/>
                <a:gd name="T49" fmla="*/ 60 h 120"/>
                <a:gd name="T50" fmla="*/ 40 w 95"/>
                <a:gd name="T51" fmla="*/ 54 h 120"/>
                <a:gd name="T52" fmla="*/ 44 w 95"/>
                <a:gd name="T53" fmla="*/ 69 h 120"/>
                <a:gd name="T54" fmla="*/ 45 w 95"/>
                <a:gd name="T55" fmla="*/ 45 h 120"/>
                <a:gd name="T56" fmla="*/ 44 w 95"/>
                <a:gd name="T57" fmla="*/ 55 h 120"/>
                <a:gd name="T58" fmla="*/ 47 w 95"/>
                <a:gd name="T59" fmla="*/ 43 h 120"/>
                <a:gd name="T60" fmla="*/ 44 w 95"/>
                <a:gd name="T61" fmla="*/ 49 h 120"/>
                <a:gd name="T62" fmla="*/ 36 w 95"/>
                <a:gd name="T63" fmla="*/ 32 h 120"/>
                <a:gd name="T64" fmla="*/ 36 w 95"/>
                <a:gd name="T65" fmla="*/ 71 h 120"/>
                <a:gd name="T66" fmla="*/ 37 w 95"/>
                <a:gd name="T67" fmla="*/ 81 h 120"/>
                <a:gd name="T68" fmla="*/ 43 w 95"/>
                <a:gd name="T69" fmla="*/ 77 h 120"/>
                <a:gd name="T70" fmla="*/ 47 w 95"/>
                <a:gd name="T71" fmla="*/ 84 h 120"/>
                <a:gd name="T72" fmla="*/ 52 w 95"/>
                <a:gd name="T73" fmla="*/ 75 h 120"/>
                <a:gd name="T74" fmla="*/ 55 w 95"/>
                <a:gd name="T75" fmla="*/ 66 h 120"/>
                <a:gd name="T76" fmla="*/ 60 w 95"/>
                <a:gd name="T77" fmla="*/ 70 h 120"/>
                <a:gd name="T78" fmla="*/ 68 w 95"/>
                <a:gd name="T79" fmla="*/ 84 h 120"/>
                <a:gd name="T80" fmla="*/ 70 w 95"/>
                <a:gd name="T81" fmla="*/ 86 h 120"/>
                <a:gd name="T82" fmla="*/ 72 w 95"/>
                <a:gd name="T83" fmla="*/ 79 h 120"/>
                <a:gd name="T84" fmla="*/ 77 w 95"/>
                <a:gd name="T85" fmla="*/ 17 h 120"/>
                <a:gd name="T86" fmla="*/ 57 w 95"/>
                <a:gd name="T87" fmla="*/ 21 h 120"/>
                <a:gd name="T88" fmla="*/ 45 w 95"/>
                <a:gd name="T89" fmla="*/ 10 h 120"/>
                <a:gd name="T90" fmla="*/ 39 w 95"/>
                <a:gd name="T91" fmla="*/ 13 h 120"/>
                <a:gd name="T92" fmla="*/ 26 w 95"/>
                <a:gd name="T93" fmla="*/ 13 h 120"/>
                <a:gd name="T94" fmla="*/ 26 w 95"/>
                <a:gd name="T95" fmla="*/ 36 h 120"/>
                <a:gd name="T96" fmla="*/ 8 w 95"/>
                <a:gd name="T97" fmla="*/ 47 h 120"/>
                <a:gd name="T98" fmla="*/ 8 w 95"/>
                <a:gd name="T99" fmla="*/ 53 h 120"/>
                <a:gd name="T100" fmla="*/ 11 w 95"/>
                <a:gd name="T101" fmla="*/ 74 h 120"/>
                <a:gd name="T102" fmla="*/ 17 w 95"/>
                <a:gd name="T103" fmla="*/ 67 h 120"/>
                <a:gd name="T104" fmla="*/ 18 w 95"/>
                <a:gd name="T105" fmla="*/ 64 h 120"/>
                <a:gd name="T106" fmla="*/ 24 w 95"/>
                <a:gd name="T107" fmla="*/ 75 h 120"/>
                <a:gd name="T108" fmla="*/ 28 w 95"/>
                <a:gd name="T109" fmla="*/ 94 h 120"/>
                <a:gd name="T110" fmla="*/ 31 w 95"/>
                <a:gd name="T111" fmla="*/ 97 h 120"/>
                <a:gd name="T112" fmla="*/ 41 w 95"/>
                <a:gd name="T113" fmla="*/ 83 h 120"/>
                <a:gd name="T114" fmla="*/ 50 w 95"/>
                <a:gd name="T115" fmla="*/ 100 h 120"/>
                <a:gd name="T116" fmla="*/ 53 w 95"/>
                <a:gd name="T117" fmla="*/ 88 h 120"/>
                <a:gd name="T118" fmla="*/ 56 w 95"/>
                <a:gd name="T119" fmla="*/ 117 h 120"/>
                <a:gd name="T120" fmla="*/ 70 w 95"/>
                <a:gd name="T121" fmla="*/ 110 h 120"/>
                <a:gd name="T122" fmla="*/ 76 w 95"/>
                <a:gd name="T123" fmla="*/ 86 h 120"/>
                <a:gd name="T124" fmla="*/ 80 w 95"/>
                <a:gd name="T125" fmla="*/ 10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5" h="120">
                  <a:moveTo>
                    <a:pt x="88" y="29"/>
                  </a:moveTo>
                  <a:cubicBezTo>
                    <a:pt x="86" y="24"/>
                    <a:pt x="84" y="19"/>
                    <a:pt x="82" y="16"/>
                  </a:cubicBezTo>
                  <a:cubicBezTo>
                    <a:pt x="80" y="14"/>
                    <a:pt x="77" y="13"/>
                    <a:pt x="75" y="11"/>
                  </a:cubicBezTo>
                  <a:cubicBezTo>
                    <a:pt x="73" y="10"/>
                    <a:pt x="71" y="7"/>
                    <a:pt x="69" y="6"/>
                  </a:cubicBezTo>
                  <a:cubicBezTo>
                    <a:pt x="65" y="4"/>
                    <a:pt x="59" y="4"/>
                    <a:pt x="53" y="3"/>
                  </a:cubicBezTo>
                  <a:cubicBezTo>
                    <a:pt x="52" y="1"/>
                    <a:pt x="50" y="0"/>
                    <a:pt x="47" y="1"/>
                  </a:cubicBezTo>
                  <a:cubicBezTo>
                    <a:pt x="44" y="1"/>
                    <a:pt x="37" y="4"/>
                    <a:pt x="35" y="5"/>
                  </a:cubicBezTo>
                  <a:cubicBezTo>
                    <a:pt x="23" y="6"/>
                    <a:pt x="18" y="15"/>
                    <a:pt x="11" y="21"/>
                  </a:cubicBezTo>
                  <a:cubicBezTo>
                    <a:pt x="0" y="43"/>
                    <a:pt x="6" y="80"/>
                    <a:pt x="19" y="95"/>
                  </a:cubicBezTo>
                  <a:cubicBezTo>
                    <a:pt x="21" y="103"/>
                    <a:pt x="25" y="111"/>
                    <a:pt x="35" y="112"/>
                  </a:cubicBezTo>
                  <a:cubicBezTo>
                    <a:pt x="40" y="120"/>
                    <a:pt x="52" y="120"/>
                    <a:pt x="63" y="120"/>
                  </a:cubicBezTo>
                  <a:cubicBezTo>
                    <a:pt x="66" y="118"/>
                    <a:pt x="69" y="114"/>
                    <a:pt x="71" y="113"/>
                  </a:cubicBezTo>
                  <a:cubicBezTo>
                    <a:pt x="71" y="114"/>
                    <a:pt x="71" y="115"/>
                    <a:pt x="72" y="115"/>
                  </a:cubicBezTo>
                  <a:cubicBezTo>
                    <a:pt x="73" y="110"/>
                    <a:pt x="76" y="106"/>
                    <a:pt x="81" y="104"/>
                  </a:cubicBezTo>
                  <a:cubicBezTo>
                    <a:pt x="86" y="97"/>
                    <a:pt x="89" y="88"/>
                    <a:pt x="89" y="77"/>
                  </a:cubicBezTo>
                  <a:cubicBezTo>
                    <a:pt x="89" y="74"/>
                    <a:pt x="89" y="72"/>
                    <a:pt x="89" y="69"/>
                  </a:cubicBezTo>
                  <a:cubicBezTo>
                    <a:pt x="89" y="62"/>
                    <a:pt x="91" y="55"/>
                    <a:pt x="90" y="47"/>
                  </a:cubicBezTo>
                  <a:cubicBezTo>
                    <a:pt x="91" y="47"/>
                    <a:pt x="92" y="49"/>
                    <a:pt x="94" y="48"/>
                  </a:cubicBezTo>
                  <a:cubicBezTo>
                    <a:pt x="95" y="45"/>
                    <a:pt x="93" y="41"/>
                    <a:pt x="91" y="40"/>
                  </a:cubicBezTo>
                  <a:cubicBezTo>
                    <a:pt x="89" y="36"/>
                    <a:pt x="89" y="33"/>
                    <a:pt x="88" y="29"/>
                  </a:cubicBezTo>
                  <a:close/>
                  <a:moveTo>
                    <a:pt x="80" y="47"/>
                  </a:moveTo>
                  <a:cubicBezTo>
                    <a:pt x="81" y="47"/>
                    <a:pt x="81" y="48"/>
                    <a:pt x="82" y="49"/>
                  </a:cubicBezTo>
                  <a:cubicBezTo>
                    <a:pt x="81" y="49"/>
                    <a:pt x="79" y="48"/>
                    <a:pt x="80" y="47"/>
                  </a:cubicBezTo>
                  <a:close/>
                  <a:moveTo>
                    <a:pt x="81" y="59"/>
                  </a:moveTo>
                  <a:cubicBezTo>
                    <a:pt x="79" y="57"/>
                    <a:pt x="83" y="54"/>
                    <a:pt x="84" y="51"/>
                  </a:cubicBezTo>
                  <a:cubicBezTo>
                    <a:pt x="85" y="53"/>
                    <a:pt x="82" y="57"/>
                    <a:pt x="81" y="59"/>
                  </a:cubicBezTo>
                  <a:close/>
                  <a:moveTo>
                    <a:pt x="83" y="71"/>
                  </a:moveTo>
                  <a:cubicBezTo>
                    <a:pt x="83" y="71"/>
                    <a:pt x="83" y="71"/>
                    <a:pt x="83" y="72"/>
                  </a:cubicBezTo>
                  <a:cubicBezTo>
                    <a:pt x="82" y="72"/>
                    <a:pt x="81" y="71"/>
                    <a:pt x="81" y="70"/>
                  </a:cubicBezTo>
                  <a:cubicBezTo>
                    <a:pt x="82" y="70"/>
                    <a:pt x="82" y="71"/>
                    <a:pt x="83" y="71"/>
                  </a:cubicBezTo>
                  <a:close/>
                  <a:moveTo>
                    <a:pt x="78" y="51"/>
                  </a:moveTo>
                  <a:cubicBezTo>
                    <a:pt x="79" y="52"/>
                    <a:pt x="78" y="53"/>
                    <a:pt x="78" y="54"/>
                  </a:cubicBezTo>
                  <a:cubicBezTo>
                    <a:pt x="77" y="54"/>
                    <a:pt x="78" y="53"/>
                    <a:pt x="78" y="51"/>
                  </a:cubicBezTo>
                  <a:close/>
                  <a:moveTo>
                    <a:pt x="78" y="63"/>
                  </a:moveTo>
                  <a:cubicBezTo>
                    <a:pt x="79" y="63"/>
                    <a:pt x="79" y="64"/>
                    <a:pt x="80" y="64"/>
                  </a:cubicBezTo>
                  <a:cubicBezTo>
                    <a:pt x="80" y="66"/>
                    <a:pt x="79" y="66"/>
                    <a:pt x="79" y="67"/>
                  </a:cubicBezTo>
                  <a:cubicBezTo>
                    <a:pt x="78" y="68"/>
                    <a:pt x="77" y="67"/>
                    <a:pt x="77" y="66"/>
                  </a:cubicBezTo>
                  <a:cubicBezTo>
                    <a:pt x="78" y="65"/>
                    <a:pt x="77" y="64"/>
                    <a:pt x="78" y="63"/>
                  </a:cubicBezTo>
                  <a:close/>
                  <a:moveTo>
                    <a:pt x="79" y="30"/>
                  </a:moveTo>
                  <a:cubicBezTo>
                    <a:pt x="78" y="31"/>
                    <a:pt x="76" y="28"/>
                    <a:pt x="76" y="26"/>
                  </a:cubicBezTo>
                  <a:cubicBezTo>
                    <a:pt x="78" y="27"/>
                    <a:pt x="80" y="28"/>
                    <a:pt x="79" y="30"/>
                  </a:cubicBezTo>
                  <a:close/>
                  <a:moveTo>
                    <a:pt x="49" y="77"/>
                  </a:moveTo>
                  <a:cubicBezTo>
                    <a:pt x="49" y="76"/>
                    <a:pt x="50" y="75"/>
                    <a:pt x="50" y="74"/>
                  </a:cubicBezTo>
                  <a:cubicBezTo>
                    <a:pt x="51" y="75"/>
                    <a:pt x="50" y="76"/>
                    <a:pt x="49" y="77"/>
                  </a:cubicBezTo>
                  <a:close/>
                  <a:moveTo>
                    <a:pt x="50" y="85"/>
                  </a:moveTo>
                  <a:cubicBezTo>
                    <a:pt x="49" y="85"/>
                    <a:pt x="49" y="85"/>
                    <a:pt x="49" y="86"/>
                  </a:cubicBezTo>
                  <a:cubicBezTo>
                    <a:pt x="48" y="86"/>
                    <a:pt x="48" y="84"/>
                    <a:pt x="49" y="84"/>
                  </a:cubicBezTo>
                  <a:cubicBezTo>
                    <a:pt x="49" y="84"/>
                    <a:pt x="50" y="84"/>
                    <a:pt x="50" y="85"/>
                  </a:cubicBezTo>
                  <a:close/>
                  <a:moveTo>
                    <a:pt x="50" y="68"/>
                  </a:moveTo>
                  <a:cubicBezTo>
                    <a:pt x="49" y="68"/>
                    <a:pt x="48" y="67"/>
                    <a:pt x="48" y="66"/>
                  </a:cubicBezTo>
                  <a:cubicBezTo>
                    <a:pt x="48" y="65"/>
                    <a:pt x="48" y="65"/>
                    <a:pt x="49" y="64"/>
                  </a:cubicBezTo>
                  <a:cubicBezTo>
                    <a:pt x="49" y="65"/>
                    <a:pt x="50" y="66"/>
                    <a:pt x="51" y="67"/>
                  </a:cubicBezTo>
                  <a:cubicBezTo>
                    <a:pt x="50" y="67"/>
                    <a:pt x="51" y="68"/>
                    <a:pt x="50" y="68"/>
                  </a:cubicBezTo>
                  <a:close/>
                  <a:moveTo>
                    <a:pt x="35" y="91"/>
                  </a:moveTo>
                  <a:cubicBezTo>
                    <a:pt x="35" y="91"/>
                    <a:pt x="35" y="90"/>
                    <a:pt x="34" y="90"/>
                  </a:cubicBezTo>
                  <a:cubicBezTo>
                    <a:pt x="34" y="90"/>
                    <a:pt x="35" y="89"/>
                    <a:pt x="35" y="89"/>
                  </a:cubicBezTo>
                  <a:cubicBezTo>
                    <a:pt x="36" y="89"/>
                    <a:pt x="36" y="89"/>
                    <a:pt x="36" y="90"/>
                  </a:cubicBezTo>
                  <a:cubicBezTo>
                    <a:pt x="35" y="89"/>
                    <a:pt x="36" y="90"/>
                    <a:pt x="35" y="91"/>
                  </a:cubicBezTo>
                  <a:close/>
                  <a:moveTo>
                    <a:pt x="26" y="67"/>
                  </a:moveTo>
                  <a:cubicBezTo>
                    <a:pt x="26" y="68"/>
                    <a:pt x="26" y="68"/>
                    <a:pt x="27" y="69"/>
                  </a:cubicBezTo>
                  <a:cubicBezTo>
                    <a:pt x="27" y="70"/>
                    <a:pt x="26" y="71"/>
                    <a:pt x="25" y="70"/>
                  </a:cubicBezTo>
                  <a:cubicBezTo>
                    <a:pt x="26" y="69"/>
                    <a:pt x="26" y="69"/>
                    <a:pt x="26" y="67"/>
                  </a:cubicBezTo>
                  <a:close/>
                  <a:moveTo>
                    <a:pt x="26" y="54"/>
                  </a:moveTo>
                  <a:cubicBezTo>
                    <a:pt x="24" y="53"/>
                    <a:pt x="26" y="52"/>
                    <a:pt x="26" y="51"/>
                  </a:cubicBezTo>
                  <a:cubicBezTo>
                    <a:pt x="28" y="51"/>
                    <a:pt x="25" y="53"/>
                    <a:pt x="26" y="54"/>
                  </a:cubicBezTo>
                  <a:close/>
                  <a:moveTo>
                    <a:pt x="28" y="87"/>
                  </a:moveTo>
                  <a:cubicBezTo>
                    <a:pt x="28" y="88"/>
                    <a:pt x="26" y="86"/>
                    <a:pt x="26" y="86"/>
                  </a:cubicBezTo>
                  <a:cubicBezTo>
                    <a:pt x="28" y="85"/>
                    <a:pt x="27" y="86"/>
                    <a:pt x="28" y="87"/>
                  </a:cubicBezTo>
                  <a:close/>
                  <a:moveTo>
                    <a:pt x="27" y="65"/>
                  </a:moveTo>
                  <a:cubicBezTo>
                    <a:pt x="27" y="64"/>
                    <a:pt x="27" y="64"/>
                    <a:pt x="27" y="63"/>
                  </a:cubicBezTo>
                  <a:cubicBezTo>
                    <a:pt x="28" y="62"/>
                    <a:pt x="28" y="64"/>
                    <a:pt x="29" y="63"/>
                  </a:cubicBezTo>
                  <a:cubicBezTo>
                    <a:pt x="30" y="63"/>
                    <a:pt x="28" y="64"/>
                    <a:pt x="28" y="65"/>
                  </a:cubicBezTo>
                  <a:cubicBezTo>
                    <a:pt x="27" y="65"/>
                    <a:pt x="27" y="65"/>
                    <a:pt x="27" y="65"/>
                  </a:cubicBezTo>
                  <a:close/>
                  <a:moveTo>
                    <a:pt x="29" y="53"/>
                  </a:moveTo>
                  <a:cubicBezTo>
                    <a:pt x="29" y="54"/>
                    <a:pt x="28" y="55"/>
                    <a:pt x="28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5"/>
                    <a:pt x="27" y="54"/>
                    <a:pt x="28" y="53"/>
                  </a:cubicBezTo>
                  <a:cubicBezTo>
                    <a:pt x="28" y="53"/>
                    <a:pt x="28" y="53"/>
                    <a:pt x="29" y="53"/>
                  </a:cubicBezTo>
                  <a:close/>
                  <a:moveTo>
                    <a:pt x="29" y="43"/>
                  </a:moveTo>
                  <a:cubicBezTo>
                    <a:pt x="30" y="43"/>
                    <a:pt x="29" y="46"/>
                    <a:pt x="29" y="46"/>
                  </a:cubicBezTo>
                  <a:cubicBezTo>
                    <a:pt x="28" y="45"/>
                    <a:pt x="29" y="45"/>
                    <a:pt x="29" y="43"/>
                  </a:cubicBezTo>
                  <a:close/>
                  <a:moveTo>
                    <a:pt x="28" y="61"/>
                  </a:moveTo>
                  <a:cubicBezTo>
                    <a:pt x="29" y="61"/>
                    <a:pt x="29" y="62"/>
                    <a:pt x="29" y="62"/>
                  </a:cubicBezTo>
                  <a:cubicBezTo>
                    <a:pt x="28" y="63"/>
                    <a:pt x="28" y="62"/>
                    <a:pt x="28" y="61"/>
                  </a:cubicBezTo>
                  <a:close/>
                  <a:moveTo>
                    <a:pt x="29" y="59"/>
                  </a:moveTo>
                  <a:cubicBezTo>
                    <a:pt x="30" y="57"/>
                    <a:pt x="31" y="55"/>
                    <a:pt x="31" y="53"/>
                  </a:cubicBezTo>
                  <a:cubicBezTo>
                    <a:pt x="33" y="54"/>
                    <a:pt x="29" y="58"/>
                    <a:pt x="32" y="58"/>
                  </a:cubicBezTo>
                  <a:cubicBezTo>
                    <a:pt x="32" y="58"/>
                    <a:pt x="32" y="59"/>
                    <a:pt x="32" y="60"/>
                  </a:cubicBezTo>
                  <a:cubicBezTo>
                    <a:pt x="31" y="60"/>
                    <a:pt x="30" y="58"/>
                    <a:pt x="30" y="60"/>
                  </a:cubicBezTo>
                  <a:cubicBezTo>
                    <a:pt x="29" y="60"/>
                    <a:pt x="30" y="59"/>
                    <a:pt x="29" y="59"/>
                  </a:cubicBezTo>
                  <a:close/>
                  <a:moveTo>
                    <a:pt x="31" y="48"/>
                  </a:moveTo>
                  <a:cubicBezTo>
                    <a:pt x="29" y="47"/>
                    <a:pt x="30" y="46"/>
                    <a:pt x="31" y="45"/>
                  </a:cubicBezTo>
                  <a:cubicBezTo>
                    <a:pt x="32" y="47"/>
                    <a:pt x="30" y="47"/>
                    <a:pt x="31" y="48"/>
                  </a:cubicBezTo>
                  <a:close/>
                  <a:moveTo>
                    <a:pt x="31" y="24"/>
                  </a:moveTo>
                  <a:cubicBezTo>
                    <a:pt x="32" y="26"/>
                    <a:pt x="31" y="27"/>
                    <a:pt x="30" y="28"/>
                  </a:cubicBezTo>
                  <a:cubicBezTo>
                    <a:pt x="29" y="27"/>
                    <a:pt x="31" y="25"/>
                    <a:pt x="31" y="24"/>
                  </a:cubicBezTo>
                  <a:close/>
                  <a:moveTo>
                    <a:pt x="34" y="78"/>
                  </a:moveTo>
                  <a:cubicBezTo>
                    <a:pt x="32" y="77"/>
                    <a:pt x="31" y="76"/>
                    <a:pt x="31" y="75"/>
                  </a:cubicBezTo>
                  <a:cubicBezTo>
                    <a:pt x="32" y="76"/>
                    <a:pt x="33" y="77"/>
                    <a:pt x="34" y="78"/>
                  </a:cubicBezTo>
                  <a:close/>
                  <a:moveTo>
                    <a:pt x="45" y="29"/>
                  </a:moveTo>
                  <a:cubicBezTo>
                    <a:pt x="47" y="29"/>
                    <a:pt x="46" y="31"/>
                    <a:pt x="47" y="31"/>
                  </a:cubicBezTo>
                  <a:cubicBezTo>
                    <a:pt x="47" y="33"/>
                    <a:pt x="46" y="34"/>
                    <a:pt x="46" y="35"/>
                  </a:cubicBezTo>
                  <a:cubicBezTo>
                    <a:pt x="45" y="35"/>
                    <a:pt x="44" y="35"/>
                    <a:pt x="44" y="34"/>
                  </a:cubicBezTo>
                  <a:cubicBezTo>
                    <a:pt x="44" y="32"/>
                    <a:pt x="44" y="31"/>
                    <a:pt x="45" y="29"/>
                  </a:cubicBezTo>
                  <a:close/>
                  <a:moveTo>
                    <a:pt x="44" y="22"/>
                  </a:moveTo>
                  <a:cubicBezTo>
                    <a:pt x="44" y="20"/>
                    <a:pt x="45" y="19"/>
                    <a:pt x="45" y="18"/>
                  </a:cubicBezTo>
                  <a:cubicBezTo>
                    <a:pt x="45" y="18"/>
                    <a:pt x="46" y="19"/>
                    <a:pt x="46" y="19"/>
                  </a:cubicBezTo>
                  <a:cubicBezTo>
                    <a:pt x="46" y="21"/>
                    <a:pt x="45" y="21"/>
                    <a:pt x="45" y="23"/>
                  </a:cubicBezTo>
                  <a:cubicBezTo>
                    <a:pt x="44" y="23"/>
                    <a:pt x="45" y="22"/>
                    <a:pt x="44" y="22"/>
                  </a:cubicBezTo>
                  <a:close/>
                  <a:moveTo>
                    <a:pt x="48" y="23"/>
                  </a:moveTo>
                  <a:cubicBezTo>
                    <a:pt x="49" y="23"/>
                    <a:pt x="49" y="23"/>
                    <a:pt x="49" y="23"/>
                  </a:cubicBezTo>
                  <a:cubicBezTo>
                    <a:pt x="51" y="25"/>
                    <a:pt x="51" y="26"/>
                    <a:pt x="49" y="28"/>
                  </a:cubicBezTo>
                  <a:cubicBezTo>
                    <a:pt x="48" y="28"/>
                    <a:pt x="49" y="26"/>
                    <a:pt x="47" y="27"/>
                  </a:cubicBezTo>
                  <a:cubicBezTo>
                    <a:pt x="47" y="25"/>
                    <a:pt x="48" y="24"/>
                    <a:pt x="48" y="23"/>
                  </a:cubicBezTo>
                  <a:close/>
                  <a:moveTo>
                    <a:pt x="47" y="15"/>
                  </a:moveTo>
                  <a:cubicBezTo>
                    <a:pt x="48" y="13"/>
                    <a:pt x="48" y="10"/>
                    <a:pt x="50" y="11"/>
                  </a:cubicBezTo>
                  <a:cubicBezTo>
                    <a:pt x="51" y="12"/>
                    <a:pt x="49" y="14"/>
                    <a:pt x="49" y="16"/>
                  </a:cubicBezTo>
                  <a:cubicBezTo>
                    <a:pt x="48" y="16"/>
                    <a:pt x="48" y="15"/>
                    <a:pt x="47" y="15"/>
                  </a:cubicBezTo>
                  <a:close/>
                  <a:moveTo>
                    <a:pt x="53" y="43"/>
                  </a:moveTo>
                  <a:cubicBezTo>
                    <a:pt x="51" y="42"/>
                    <a:pt x="51" y="40"/>
                    <a:pt x="49" y="39"/>
                  </a:cubicBezTo>
                  <a:cubicBezTo>
                    <a:pt x="50" y="38"/>
                    <a:pt x="50" y="37"/>
                    <a:pt x="50" y="35"/>
                  </a:cubicBezTo>
                  <a:cubicBezTo>
                    <a:pt x="51" y="35"/>
                    <a:pt x="51" y="36"/>
                    <a:pt x="51" y="36"/>
                  </a:cubicBezTo>
                  <a:cubicBezTo>
                    <a:pt x="52" y="36"/>
                    <a:pt x="51" y="37"/>
                    <a:pt x="51" y="37"/>
                  </a:cubicBezTo>
                  <a:cubicBezTo>
                    <a:pt x="52" y="38"/>
                    <a:pt x="56" y="40"/>
                    <a:pt x="53" y="43"/>
                  </a:cubicBezTo>
                  <a:close/>
                  <a:moveTo>
                    <a:pt x="52" y="29"/>
                  </a:moveTo>
                  <a:cubicBezTo>
                    <a:pt x="53" y="29"/>
                    <a:pt x="53" y="29"/>
                    <a:pt x="53" y="28"/>
                  </a:cubicBezTo>
                  <a:cubicBezTo>
                    <a:pt x="55" y="29"/>
                    <a:pt x="53" y="31"/>
                    <a:pt x="53" y="33"/>
                  </a:cubicBezTo>
                  <a:cubicBezTo>
                    <a:pt x="51" y="32"/>
                    <a:pt x="53" y="30"/>
                    <a:pt x="52" y="29"/>
                  </a:cubicBezTo>
                  <a:close/>
                  <a:moveTo>
                    <a:pt x="60" y="66"/>
                  </a:moveTo>
                  <a:cubicBezTo>
                    <a:pt x="61" y="67"/>
                    <a:pt x="59" y="69"/>
                    <a:pt x="59" y="71"/>
                  </a:cubicBezTo>
                  <a:cubicBezTo>
                    <a:pt x="57" y="70"/>
                    <a:pt x="59" y="67"/>
                    <a:pt x="60" y="66"/>
                  </a:cubicBezTo>
                  <a:close/>
                  <a:moveTo>
                    <a:pt x="57" y="58"/>
                  </a:moveTo>
                  <a:cubicBezTo>
                    <a:pt x="58" y="59"/>
                    <a:pt x="59" y="60"/>
                    <a:pt x="60" y="60"/>
                  </a:cubicBezTo>
                  <a:cubicBezTo>
                    <a:pt x="59" y="62"/>
                    <a:pt x="57" y="60"/>
                    <a:pt x="57" y="58"/>
                  </a:cubicBezTo>
                  <a:close/>
                  <a:moveTo>
                    <a:pt x="59" y="54"/>
                  </a:moveTo>
                  <a:cubicBezTo>
                    <a:pt x="61" y="54"/>
                    <a:pt x="62" y="57"/>
                    <a:pt x="60" y="58"/>
                  </a:cubicBezTo>
                  <a:cubicBezTo>
                    <a:pt x="59" y="58"/>
                    <a:pt x="58" y="55"/>
                    <a:pt x="59" y="54"/>
                  </a:cubicBezTo>
                  <a:close/>
                  <a:moveTo>
                    <a:pt x="60" y="51"/>
                  </a:moveTo>
                  <a:cubicBezTo>
                    <a:pt x="60" y="50"/>
                    <a:pt x="61" y="50"/>
                    <a:pt x="61" y="49"/>
                  </a:cubicBezTo>
                  <a:cubicBezTo>
                    <a:pt x="63" y="50"/>
                    <a:pt x="63" y="51"/>
                    <a:pt x="63" y="53"/>
                  </a:cubicBezTo>
                  <a:cubicBezTo>
                    <a:pt x="62" y="53"/>
                    <a:pt x="61" y="52"/>
                    <a:pt x="60" y="51"/>
                  </a:cubicBezTo>
                  <a:close/>
                  <a:moveTo>
                    <a:pt x="62" y="46"/>
                  </a:moveTo>
                  <a:cubicBezTo>
                    <a:pt x="62" y="47"/>
                    <a:pt x="60" y="47"/>
                    <a:pt x="60" y="48"/>
                  </a:cubicBezTo>
                  <a:cubicBezTo>
                    <a:pt x="60" y="48"/>
                    <a:pt x="61" y="45"/>
                    <a:pt x="62" y="46"/>
                  </a:cubicBezTo>
                  <a:close/>
                  <a:moveTo>
                    <a:pt x="62" y="47"/>
                  </a:moveTo>
                  <a:cubicBezTo>
                    <a:pt x="63" y="48"/>
                    <a:pt x="64" y="48"/>
                    <a:pt x="64" y="49"/>
                  </a:cubicBezTo>
                  <a:cubicBezTo>
                    <a:pt x="63" y="49"/>
                    <a:pt x="62" y="48"/>
                    <a:pt x="62" y="47"/>
                  </a:cubicBezTo>
                  <a:close/>
                  <a:moveTo>
                    <a:pt x="62" y="70"/>
                  </a:moveTo>
                  <a:cubicBezTo>
                    <a:pt x="62" y="70"/>
                    <a:pt x="62" y="69"/>
                    <a:pt x="61" y="68"/>
                  </a:cubicBezTo>
                  <a:cubicBezTo>
                    <a:pt x="62" y="67"/>
                    <a:pt x="63" y="69"/>
                    <a:pt x="62" y="70"/>
                  </a:cubicBezTo>
                  <a:close/>
                  <a:moveTo>
                    <a:pt x="62" y="61"/>
                  </a:moveTo>
                  <a:cubicBezTo>
                    <a:pt x="61" y="60"/>
                    <a:pt x="63" y="59"/>
                    <a:pt x="63" y="58"/>
                  </a:cubicBezTo>
                  <a:cubicBezTo>
                    <a:pt x="64" y="58"/>
                    <a:pt x="64" y="59"/>
                    <a:pt x="64" y="59"/>
                  </a:cubicBezTo>
                  <a:cubicBezTo>
                    <a:pt x="64" y="60"/>
                    <a:pt x="64" y="61"/>
                    <a:pt x="62" y="61"/>
                  </a:cubicBezTo>
                  <a:close/>
                  <a:moveTo>
                    <a:pt x="67" y="53"/>
                  </a:moveTo>
                  <a:cubicBezTo>
                    <a:pt x="68" y="53"/>
                    <a:pt x="69" y="54"/>
                    <a:pt x="69" y="55"/>
                  </a:cubicBezTo>
                  <a:cubicBezTo>
                    <a:pt x="67" y="55"/>
                    <a:pt x="67" y="53"/>
                    <a:pt x="65" y="53"/>
                  </a:cubicBezTo>
                  <a:cubicBezTo>
                    <a:pt x="65" y="52"/>
                    <a:pt x="65" y="52"/>
                    <a:pt x="65" y="50"/>
                  </a:cubicBezTo>
                  <a:cubicBezTo>
                    <a:pt x="66" y="51"/>
                    <a:pt x="67" y="51"/>
                    <a:pt x="67" y="53"/>
                  </a:cubicBezTo>
                  <a:close/>
                  <a:moveTo>
                    <a:pt x="65" y="40"/>
                  </a:moveTo>
                  <a:cubicBezTo>
                    <a:pt x="66" y="40"/>
                    <a:pt x="66" y="40"/>
                    <a:pt x="67" y="40"/>
                  </a:cubicBezTo>
                  <a:cubicBezTo>
                    <a:pt x="67" y="41"/>
                    <a:pt x="66" y="41"/>
                    <a:pt x="66" y="42"/>
                  </a:cubicBezTo>
                  <a:cubicBezTo>
                    <a:pt x="65" y="42"/>
                    <a:pt x="65" y="41"/>
                    <a:pt x="65" y="40"/>
                  </a:cubicBezTo>
                  <a:close/>
                  <a:moveTo>
                    <a:pt x="67" y="58"/>
                  </a:moveTo>
                  <a:cubicBezTo>
                    <a:pt x="66" y="58"/>
                    <a:pt x="66" y="57"/>
                    <a:pt x="65" y="57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7" y="56"/>
                    <a:pt x="68" y="57"/>
                    <a:pt x="67" y="58"/>
                  </a:cubicBezTo>
                  <a:close/>
                  <a:moveTo>
                    <a:pt x="65" y="56"/>
                  </a:moveTo>
                  <a:cubicBezTo>
                    <a:pt x="64" y="56"/>
                    <a:pt x="64" y="54"/>
                    <a:pt x="65" y="53"/>
                  </a:cubicBezTo>
                  <a:cubicBezTo>
                    <a:pt x="66" y="54"/>
                    <a:pt x="66" y="55"/>
                    <a:pt x="65" y="56"/>
                  </a:cubicBezTo>
                  <a:close/>
                  <a:moveTo>
                    <a:pt x="65" y="60"/>
                  </a:moveTo>
                  <a:cubicBezTo>
                    <a:pt x="66" y="60"/>
                    <a:pt x="65" y="61"/>
                    <a:pt x="66" y="61"/>
                  </a:cubicBezTo>
                  <a:cubicBezTo>
                    <a:pt x="66" y="62"/>
                    <a:pt x="66" y="63"/>
                    <a:pt x="65" y="64"/>
                  </a:cubicBezTo>
                  <a:cubicBezTo>
                    <a:pt x="64" y="64"/>
                    <a:pt x="64" y="63"/>
                    <a:pt x="63" y="62"/>
                  </a:cubicBezTo>
                  <a:cubicBezTo>
                    <a:pt x="65" y="62"/>
                    <a:pt x="65" y="61"/>
                    <a:pt x="65" y="60"/>
                  </a:cubicBezTo>
                  <a:close/>
                  <a:moveTo>
                    <a:pt x="63" y="74"/>
                  </a:moveTo>
                  <a:cubicBezTo>
                    <a:pt x="65" y="74"/>
                    <a:pt x="66" y="75"/>
                    <a:pt x="65" y="77"/>
                  </a:cubicBezTo>
                  <a:cubicBezTo>
                    <a:pt x="65" y="78"/>
                    <a:pt x="62" y="76"/>
                    <a:pt x="63" y="74"/>
                  </a:cubicBezTo>
                  <a:close/>
                  <a:moveTo>
                    <a:pt x="65" y="82"/>
                  </a:moveTo>
                  <a:cubicBezTo>
                    <a:pt x="66" y="82"/>
                    <a:pt x="66" y="82"/>
                    <a:pt x="66" y="83"/>
                  </a:cubicBezTo>
                  <a:cubicBezTo>
                    <a:pt x="65" y="83"/>
                    <a:pt x="66" y="84"/>
                    <a:pt x="64" y="84"/>
                  </a:cubicBezTo>
                  <a:cubicBezTo>
                    <a:pt x="65" y="83"/>
                    <a:pt x="65" y="83"/>
                    <a:pt x="65" y="82"/>
                  </a:cubicBezTo>
                  <a:close/>
                  <a:moveTo>
                    <a:pt x="64" y="71"/>
                  </a:moveTo>
                  <a:cubicBezTo>
                    <a:pt x="66" y="71"/>
                    <a:pt x="67" y="73"/>
                    <a:pt x="66" y="74"/>
                  </a:cubicBezTo>
                  <a:cubicBezTo>
                    <a:pt x="65" y="74"/>
                    <a:pt x="64" y="73"/>
                    <a:pt x="64" y="71"/>
                  </a:cubicBezTo>
                  <a:close/>
                  <a:moveTo>
                    <a:pt x="66" y="66"/>
                  </a:moveTo>
                  <a:cubicBezTo>
                    <a:pt x="67" y="66"/>
                    <a:pt x="67" y="64"/>
                    <a:pt x="68" y="63"/>
                  </a:cubicBezTo>
                  <a:cubicBezTo>
                    <a:pt x="71" y="64"/>
                    <a:pt x="70" y="68"/>
                    <a:pt x="68" y="69"/>
                  </a:cubicBezTo>
                  <a:cubicBezTo>
                    <a:pt x="68" y="67"/>
                    <a:pt x="67" y="67"/>
                    <a:pt x="66" y="66"/>
                  </a:cubicBezTo>
                  <a:close/>
                  <a:moveTo>
                    <a:pt x="72" y="46"/>
                  </a:moveTo>
                  <a:cubicBezTo>
                    <a:pt x="72" y="47"/>
                    <a:pt x="72" y="48"/>
                    <a:pt x="71" y="48"/>
                  </a:cubicBezTo>
                  <a:cubicBezTo>
                    <a:pt x="70" y="47"/>
                    <a:pt x="72" y="45"/>
                    <a:pt x="72" y="46"/>
                  </a:cubicBezTo>
                  <a:close/>
                  <a:moveTo>
                    <a:pt x="71" y="37"/>
                  </a:moveTo>
                  <a:cubicBezTo>
                    <a:pt x="72" y="38"/>
                    <a:pt x="74" y="38"/>
                    <a:pt x="73" y="39"/>
                  </a:cubicBezTo>
                  <a:cubicBezTo>
                    <a:pt x="72" y="39"/>
                    <a:pt x="71" y="36"/>
                    <a:pt x="71" y="37"/>
                  </a:cubicBezTo>
                  <a:close/>
                  <a:moveTo>
                    <a:pt x="71" y="51"/>
                  </a:moveTo>
                  <a:cubicBezTo>
                    <a:pt x="70" y="51"/>
                    <a:pt x="69" y="50"/>
                    <a:pt x="69" y="49"/>
                  </a:cubicBezTo>
                  <a:cubicBezTo>
                    <a:pt x="70" y="49"/>
                    <a:pt x="70" y="49"/>
                    <a:pt x="70" y="48"/>
                  </a:cubicBezTo>
                  <a:cubicBezTo>
                    <a:pt x="71" y="49"/>
                    <a:pt x="71" y="50"/>
                    <a:pt x="71" y="51"/>
                  </a:cubicBezTo>
                  <a:close/>
                  <a:moveTo>
                    <a:pt x="69" y="60"/>
                  </a:moveTo>
                  <a:cubicBezTo>
                    <a:pt x="70" y="60"/>
                    <a:pt x="72" y="60"/>
                    <a:pt x="71" y="62"/>
                  </a:cubicBezTo>
                  <a:cubicBezTo>
                    <a:pt x="70" y="62"/>
                    <a:pt x="69" y="61"/>
                    <a:pt x="69" y="60"/>
                  </a:cubicBezTo>
                  <a:close/>
                  <a:moveTo>
                    <a:pt x="71" y="56"/>
                  </a:moveTo>
                  <a:cubicBezTo>
                    <a:pt x="72" y="56"/>
                    <a:pt x="72" y="57"/>
                    <a:pt x="73" y="58"/>
                  </a:cubicBezTo>
                  <a:cubicBezTo>
                    <a:pt x="73" y="59"/>
                    <a:pt x="72" y="59"/>
                    <a:pt x="72" y="60"/>
                  </a:cubicBezTo>
                  <a:cubicBezTo>
                    <a:pt x="70" y="59"/>
                    <a:pt x="70" y="58"/>
                    <a:pt x="71" y="56"/>
                  </a:cubicBezTo>
                  <a:close/>
                  <a:moveTo>
                    <a:pt x="72" y="52"/>
                  </a:moveTo>
                  <a:cubicBezTo>
                    <a:pt x="74" y="52"/>
                    <a:pt x="75" y="54"/>
                    <a:pt x="74" y="55"/>
                  </a:cubicBezTo>
                  <a:cubicBezTo>
                    <a:pt x="73" y="55"/>
                    <a:pt x="72" y="54"/>
                    <a:pt x="72" y="52"/>
                  </a:cubicBezTo>
                  <a:close/>
                  <a:moveTo>
                    <a:pt x="74" y="60"/>
                  </a:moveTo>
                  <a:cubicBezTo>
                    <a:pt x="75" y="60"/>
                    <a:pt x="75" y="60"/>
                    <a:pt x="75" y="60"/>
                  </a:cubicBezTo>
                  <a:cubicBezTo>
                    <a:pt x="75" y="62"/>
                    <a:pt x="76" y="60"/>
                    <a:pt x="76" y="61"/>
                  </a:cubicBezTo>
                  <a:cubicBezTo>
                    <a:pt x="77" y="63"/>
                    <a:pt x="75" y="62"/>
                    <a:pt x="76" y="63"/>
                  </a:cubicBezTo>
                  <a:cubicBezTo>
                    <a:pt x="74" y="63"/>
                    <a:pt x="74" y="62"/>
                    <a:pt x="74" y="61"/>
                  </a:cubicBezTo>
                  <a:cubicBezTo>
                    <a:pt x="74" y="61"/>
                    <a:pt x="74" y="60"/>
                    <a:pt x="74" y="60"/>
                  </a:cubicBezTo>
                  <a:close/>
                  <a:moveTo>
                    <a:pt x="75" y="52"/>
                  </a:moveTo>
                  <a:cubicBezTo>
                    <a:pt x="74" y="52"/>
                    <a:pt x="73" y="50"/>
                    <a:pt x="74" y="49"/>
                  </a:cubicBezTo>
                  <a:cubicBezTo>
                    <a:pt x="76" y="49"/>
                    <a:pt x="76" y="51"/>
                    <a:pt x="75" y="52"/>
                  </a:cubicBezTo>
                  <a:close/>
                  <a:moveTo>
                    <a:pt x="72" y="21"/>
                  </a:moveTo>
                  <a:cubicBezTo>
                    <a:pt x="73" y="21"/>
                    <a:pt x="74" y="24"/>
                    <a:pt x="76" y="24"/>
                  </a:cubicBezTo>
                  <a:cubicBezTo>
                    <a:pt x="74" y="25"/>
                    <a:pt x="73" y="22"/>
                    <a:pt x="72" y="21"/>
                  </a:cubicBezTo>
                  <a:close/>
                  <a:moveTo>
                    <a:pt x="73" y="26"/>
                  </a:moveTo>
                  <a:cubicBezTo>
                    <a:pt x="71" y="25"/>
                    <a:pt x="70" y="24"/>
                    <a:pt x="70" y="22"/>
                  </a:cubicBezTo>
                  <a:cubicBezTo>
                    <a:pt x="71" y="23"/>
                    <a:pt x="72" y="24"/>
                    <a:pt x="73" y="26"/>
                  </a:cubicBezTo>
                  <a:close/>
                  <a:moveTo>
                    <a:pt x="72" y="41"/>
                  </a:moveTo>
                  <a:cubicBezTo>
                    <a:pt x="71" y="42"/>
                    <a:pt x="69" y="40"/>
                    <a:pt x="70" y="38"/>
                  </a:cubicBezTo>
                  <a:cubicBezTo>
                    <a:pt x="71" y="39"/>
                    <a:pt x="72" y="40"/>
                    <a:pt x="72" y="41"/>
                  </a:cubicBezTo>
                  <a:close/>
                  <a:moveTo>
                    <a:pt x="70" y="45"/>
                  </a:moveTo>
                  <a:cubicBezTo>
                    <a:pt x="70" y="45"/>
                    <a:pt x="70" y="45"/>
                    <a:pt x="70" y="46"/>
                  </a:cubicBezTo>
                  <a:cubicBezTo>
                    <a:pt x="69" y="45"/>
                    <a:pt x="68" y="44"/>
                    <a:pt x="67" y="44"/>
                  </a:cubicBezTo>
                  <a:cubicBezTo>
                    <a:pt x="67" y="43"/>
                    <a:pt x="68" y="43"/>
                    <a:pt x="68" y="43"/>
                  </a:cubicBezTo>
                  <a:cubicBezTo>
                    <a:pt x="70" y="43"/>
                    <a:pt x="70" y="44"/>
                    <a:pt x="70" y="45"/>
                  </a:cubicBezTo>
                  <a:close/>
                  <a:moveTo>
                    <a:pt x="68" y="38"/>
                  </a:moveTo>
                  <a:cubicBezTo>
                    <a:pt x="67" y="37"/>
                    <a:pt x="67" y="37"/>
                    <a:pt x="67" y="35"/>
                  </a:cubicBezTo>
                  <a:cubicBezTo>
                    <a:pt x="68" y="35"/>
                    <a:pt x="68" y="36"/>
                    <a:pt x="69" y="36"/>
                  </a:cubicBezTo>
                  <a:cubicBezTo>
                    <a:pt x="69" y="37"/>
                    <a:pt x="68" y="37"/>
                    <a:pt x="68" y="38"/>
                  </a:cubicBezTo>
                  <a:close/>
                  <a:moveTo>
                    <a:pt x="69" y="49"/>
                  </a:moveTo>
                  <a:cubicBezTo>
                    <a:pt x="67" y="49"/>
                    <a:pt x="67" y="48"/>
                    <a:pt x="66" y="47"/>
                  </a:cubicBezTo>
                  <a:cubicBezTo>
                    <a:pt x="66" y="46"/>
                    <a:pt x="67" y="47"/>
                    <a:pt x="67" y="45"/>
                  </a:cubicBezTo>
                  <a:cubicBezTo>
                    <a:pt x="69" y="46"/>
                    <a:pt x="69" y="47"/>
                    <a:pt x="69" y="49"/>
                  </a:cubicBezTo>
                  <a:close/>
                  <a:moveTo>
                    <a:pt x="65" y="36"/>
                  </a:moveTo>
                  <a:cubicBezTo>
                    <a:pt x="65" y="34"/>
                    <a:pt x="66" y="34"/>
                    <a:pt x="66" y="32"/>
                  </a:cubicBezTo>
                  <a:cubicBezTo>
                    <a:pt x="67" y="32"/>
                    <a:pt x="66" y="33"/>
                    <a:pt x="67" y="33"/>
                  </a:cubicBezTo>
                  <a:cubicBezTo>
                    <a:pt x="67" y="34"/>
                    <a:pt x="67" y="35"/>
                    <a:pt x="65" y="36"/>
                  </a:cubicBezTo>
                  <a:close/>
                  <a:moveTo>
                    <a:pt x="65" y="43"/>
                  </a:moveTo>
                  <a:cubicBezTo>
                    <a:pt x="66" y="44"/>
                    <a:pt x="65" y="44"/>
                    <a:pt x="65" y="45"/>
                  </a:cubicBezTo>
                  <a:cubicBezTo>
                    <a:pt x="63" y="45"/>
                    <a:pt x="64" y="43"/>
                    <a:pt x="62" y="43"/>
                  </a:cubicBezTo>
                  <a:cubicBezTo>
                    <a:pt x="62" y="42"/>
                    <a:pt x="63" y="41"/>
                    <a:pt x="63" y="40"/>
                  </a:cubicBezTo>
                  <a:cubicBezTo>
                    <a:pt x="64" y="41"/>
                    <a:pt x="64" y="42"/>
                    <a:pt x="65" y="43"/>
                  </a:cubicBezTo>
                  <a:close/>
                  <a:moveTo>
                    <a:pt x="63" y="39"/>
                  </a:moveTo>
                  <a:cubicBezTo>
                    <a:pt x="63" y="38"/>
                    <a:pt x="64" y="38"/>
                    <a:pt x="64" y="38"/>
                  </a:cubicBezTo>
                  <a:cubicBezTo>
                    <a:pt x="64" y="38"/>
                    <a:pt x="64" y="38"/>
                    <a:pt x="65" y="38"/>
                  </a:cubicBezTo>
                  <a:cubicBezTo>
                    <a:pt x="65" y="39"/>
                    <a:pt x="64" y="39"/>
                    <a:pt x="63" y="39"/>
                  </a:cubicBezTo>
                  <a:close/>
                  <a:moveTo>
                    <a:pt x="64" y="33"/>
                  </a:moveTo>
                  <a:cubicBezTo>
                    <a:pt x="62" y="32"/>
                    <a:pt x="61" y="31"/>
                    <a:pt x="61" y="29"/>
                  </a:cubicBezTo>
                  <a:cubicBezTo>
                    <a:pt x="62" y="29"/>
                    <a:pt x="61" y="30"/>
                    <a:pt x="61" y="30"/>
                  </a:cubicBezTo>
                  <a:cubicBezTo>
                    <a:pt x="62" y="30"/>
                    <a:pt x="62" y="29"/>
                    <a:pt x="63" y="28"/>
                  </a:cubicBezTo>
                  <a:cubicBezTo>
                    <a:pt x="64" y="29"/>
                    <a:pt x="65" y="32"/>
                    <a:pt x="64" y="33"/>
                  </a:cubicBezTo>
                  <a:close/>
                  <a:moveTo>
                    <a:pt x="62" y="35"/>
                  </a:moveTo>
                  <a:cubicBezTo>
                    <a:pt x="63" y="38"/>
                    <a:pt x="61" y="39"/>
                    <a:pt x="61" y="41"/>
                  </a:cubicBezTo>
                  <a:cubicBezTo>
                    <a:pt x="59" y="41"/>
                    <a:pt x="59" y="39"/>
                    <a:pt x="58" y="38"/>
                  </a:cubicBezTo>
                  <a:cubicBezTo>
                    <a:pt x="58" y="37"/>
                    <a:pt x="59" y="35"/>
                    <a:pt x="59" y="34"/>
                  </a:cubicBezTo>
                  <a:cubicBezTo>
                    <a:pt x="59" y="35"/>
                    <a:pt x="60" y="34"/>
                    <a:pt x="60" y="33"/>
                  </a:cubicBezTo>
                  <a:cubicBezTo>
                    <a:pt x="61" y="33"/>
                    <a:pt x="61" y="35"/>
                    <a:pt x="62" y="35"/>
                  </a:cubicBezTo>
                  <a:close/>
                  <a:moveTo>
                    <a:pt x="59" y="44"/>
                  </a:moveTo>
                  <a:cubicBezTo>
                    <a:pt x="59" y="45"/>
                    <a:pt x="58" y="47"/>
                    <a:pt x="58" y="48"/>
                  </a:cubicBezTo>
                  <a:cubicBezTo>
                    <a:pt x="56" y="48"/>
                    <a:pt x="56" y="46"/>
                    <a:pt x="55" y="45"/>
                  </a:cubicBezTo>
                  <a:cubicBezTo>
                    <a:pt x="55" y="44"/>
                    <a:pt x="56" y="44"/>
                    <a:pt x="56" y="43"/>
                  </a:cubicBezTo>
                  <a:cubicBezTo>
                    <a:pt x="57" y="43"/>
                    <a:pt x="57" y="44"/>
                    <a:pt x="58" y="44"/>
                  </a:cubicBezTo>
                  <a:cubicBezTo>
                    <a:pt x="59" y="43"/>
                    <a:pt x="56" y="42"/>
                    <a:pt x="56" y="41"/>
                  </a:cubicBezTo>
                  <a:cubicBezTo>
                    <a:pt x="58" y="42"/>
                    <a:pt x="58" y="43"/>
                    <a:pt x="59" y="44"/>
                  </a:cubicBezTo>
                  <a:close/>
                  <a:moveTo>
                    <a:pt x="54" y="48"/>
                  </a:moveTo>
                  <a:cubicBezTo>
                    <a:pt x="56" y="49"/>
                    <a:pt x="57" y="51"/>
                    <a:pt x="56" y="53"/>
                  </a:cubicBezTo>
                  <a:cubicBezTo>
                    <a:pt x="54" y="52"/>
                    <a:pt x="53" y="51"/>
                    <a:pt x="54" y="48"/>
                  </a:cubicBezTo>
                  <a:close/>
                  <a:moveTo>
                    <a:pt x="55" y="56"/>
                  </a:moveTo>
                  <a:cubicBezTo>
                    <a:pt x="53" y="56"/>
                    <a:pt x="53" y="54"/>
                    <a:pt x="52" y="54"/>
                  </a:cubicBezTo>
                  <a:cubicBezTo>
                    <a:pt x="52" y="53"/>
                    <a:pt x="53" y="53"/>
                    <a:pt x="53" y="53"/>
                  </a:cubicBezTo>
                  <a:cubicBezTo>
                    <a:pt x="54" y="53"/>
                    <a:pt x="55" y="54"/>
                    <a:pt x="55" y="56"/>
                  </a:cubicBezTo>
                  <a:close/>
                  <a:moveTo>
                    <a:pt x="55" y="36"/>
                  </a:moveTo>
                  <a:cubicBezTo>
                    <a:pt x="55" y="35"/>
                    <a:pt x="54" y="35"/>
                    <a:pt x="54" y="34"/>
                  </a:cubicBezTo>
                  <a:cubicBezTo>
                    <a:pt x="54" y="32"/>
                    <a:pt x="56" y="31"/>
                    <a:pt x="56" y="30"/>
                  </a:cubicBezTo>
                  <a:cubicBezTo>
                    <a:pt x="58" y="31"/>
                    <a:pt x="57" y="35"/>
                    <a:pt x="55" y="36"/>
                  </a:cubicBezTo>
                  <a:close/>
                  <a:moveTo>
                    <a:pt x="34" y="63"/>
                  </a:moveTo>
                  <a:cubicBezTo>
                    <a:pt x="33" y="63"/>
                    <a:pt x="34" y="61"/>
                    <a:pt x="34" y="60"/>
                  </a:cubicBezTo>
                  <a:cubicBezTo>
                    <a:pt x="35" y="60"/>
                    <a:pt x="34" y="62"/>
                    <a:pt x="34" y="63"/>
                  </a:cubicBezTo>
                  <a:close/>
                  <a:moveTo>
                    <a:pt x="33" y="51"/>
                  </a:moveTo>
                  <a:cubicBezTo>
                    <a:pt x="32" y="51"/>
                    <a:pt x="33" y="49"/>
                    <a:pt x="33" y="48"/>
                  </a:cubicBezTo>
                  <a:cubicBezTo>
                    <a:pt x="35" y="48"/>
                    <a:pt x="34" y="50"/>
                    <a:pt x="33" y="51"/>
                  </a:cubicBezTo>
                  <a:close/>
                  <a:moveTo>
                    <a:pt x="36" y="47"/>
                  </a:moveTo>
                  <a:cubicBezTo>
                    <a:pt x="36" y="45"/>
                    <a:pt x="36" y="44"/>
                    <a:pt x="37" y="44"/>
                  </a:cubicBezTo>
                  <a:cubicBezTo>
                    <a:pt x="38" y="44"/>
                    <a:pt x="37" y="47"/>
                    <a:pt x="36" y="47"/>
                  </a:cubicBezTo>
                  <a:close/>
                  <a:moveTo>
                    <a:pt x="38" y="52"/>
                  </a:moveTo>
                  <a:cubicBezTo>
                    <a:pt x="38" y="53"/>
                    <a:pt x="37" y="54"/>
                    <a:pt x="37" y="55"/>
                  </a:cubicBezTo>
                  <a:cubicBezTo>
                    <a:pt x="35" y="54"/>
                    <a:pt x="37" y="53"/>
                    <a:pt x="37" y="52"/>
                  </a:cubicBezTo>
                  <a:cubicBezTo>
                    <a:pt x="37" y="52"/>
                    <a:pt x="38" y="52"/>
                    <a:pt x="38" y="52"/>
                  </a:cubicBezTo>
                  <a:close/>
                  <a:moveTo>
                    <a:pt x="34" y="45"/>
                  </a:moveTo>
                  <a:cubicBezTo>
                    <a:pt x="35" y="44"/>
                    <a:pt x="35" y="43"/>
                    <a:pt x="36" y="41"/>
                  </a:cubicBezTo>
                  <a:cubicBezTo>
                    <a:pt x="37" y="42"/>
                    <a:pt x="36" y="45"/>
                    <a:pt x="34" y="45"/>
                  </a:cubicBezTo>
                  <a:close/>
                  <a:moveTo>
                    <a:pt x="36" y="58"/>
                  </a:moveTo>
                  <a:cubicBezTo>
                    <a:pt x="36" y="59"/>
                    <a:pt x="35" y="59"/>
                    <a:pt x="35" y="60"/>
                  </a:cubicBezTo>
                  <a:cubicBezTo>
                    <a:pt x="34" y="60"/>
                    <a:pt x="35" y="58"/>
                    <a:pt x="35" y="58"/>
                  </a:cubicBezTo>
                  <a:cubicBezTo>
                    <a:pt x="35" y="58"/>
                    <a:pt x="36" y="58"/>
                    <a:pt x="36" y="58"/>
                  </a:cubicBezTo>
                  <a:close/>
                  <a:moveTo>
                    <a:pt x="35" y="62"/>
                  </a:moveTo>
                  <a:cubicBezTo>
                    <a:pt x="37" y="63"/>
                    <a:pt x="39" y="65"/>
                    <a:pt x="38" y="67"/>
                  </a:cubicBezTo>
                  <a:cubicBezTo>
                    <a:pt x="36" y="67"/>
                    <a:pt x="36" y="65"/>
                    <a:pt x="34" y="65"/>
                  </a:cubicBezTo>
                  <a:cubicBezTo>
                    <a:pt x="35" y="64"/>
                    <a:pt x="34" y="63"/>
                    <a:pt x="35" y="62"/>
                  </a:cubicBezTo>
                  <a:close/>
                  <a:moveTo>
                    <a:pt x="36" y="60"/>
                  </a:moveTo>
                  <a:cubicBezTo>
                    <a:pt x="36" y="60"/>
                    <a:pt x="36" y="60"/>
                    <a:pt x="36" y="59"/>
                  </a:cubicBezTo>
                  <a:cubicBezTo>
                    <a:pt x="38" y="60"/>
                    <a:pt x="40" y="62"/>
                    <a:pt x="39" y="64"/>
                  </a:cubicBezTo>
                  <a:cubicBezTo>
                    <a:pt x="37" y="63"/>
                    <a:pt x="36" y="62"/>
                    <a:pt x="36" y="60"/>
                  </a:cubicBezTo>
                  <a:close/>
                  <a:moveTo>
                    <a:pt x="38" y="54"/>
                  </a:moveTo>
                  <a:cubicBezTo>
                    <a:pt x="39" y="54"/>
                    <a:pt x="39" y="54"/>
                    <a:pt x="40" y="54"/>
                  </a:cubicBezTo>
                  <a:cubicBezTo>
                    <a:pt x="41" y="56"/>
                    <a:pt x="42" y="56"/>
                    <a:pt x="41" y="59"/>
                  </a:cubicBezTo>
                  <a:cubicBezTo>
                    <a:pt x="39" y="58"/>
                    <a:pt x="37" y="56"/>
                    <a:pt x="38" y="54"/>
                  </a:cubicBezTo>
                  <a:close/>
                  <a:moveTo>
                    <a:pt x="39" y="49"/>
                  </a:moveTo>
                  <a:cubicBezTo>
                    <a:pt x="38" y="48"/>
                    <a:pt x="39" y="47"/>
                    <a:pt x="39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8"/>
                    <a:pt x="40" y="49"/>
                    <a:pt x="39" y="49"/>
                  </a:cubicBezTo>
                  <a:close/>
                  <a:moveTo>
                    <a:pt x="41" y="48"/>
                  </a:moveTo>
                  <a:cubicBezTo>
                    <a:pt x="42" y="48"/>
                    <a:pt x="42" y="49"/>
                    <a:pt x="43" y="50"/>
                  </a:cubicBezTo>
                  <a:cubicBezTo>
                    <a:pt x="43" y="51"/>
                    <a:pt x="43" y="52"/>
                    <a:pt x="42" y="53"/>
                  </a:cubicBezTo>
                  <a:cubicBezTo>
                    <a:pt x="40" y="52"/>
                    <a:pt x="39" y="49"/>
                    <a:pt x="41" y="48"/>
                  </a:cubicBezTo>
                  <a:close/>
                  <a:moveTo>
                    <a:pt x="41" y="64"/>
                  </a:moveTo>
                  <a:cubicBezTo>
                    <a:pt x="42" y="66"/>
                    <a:pt x="46" y="67"/>
                    <a:pt x="44" y="69"/>
                  </a:cubicBezTo>
                  <a:cubicBezTo>
                    <a:pt x="42" y="69"/>
                    <a:pt x="41" y="67"/>
                    <a:pt x="40" y="65"/>
                  </a:cubicBezTo>
                  <a:cubicBezTo>
                    <a:pt x="40" y="65"/>
                    <a:pt x="41" y="65"/>
                    <a:pt x="41" y="64"/>
                  </a:cubicBezTo>
                  <a:close/>
                  <a:moveTo>
                    <a:pt x="42" y="61"/>
                  </a:moveTo>
                  <a:cubicBezTo>
                    <a:pt x="43" y="60"/>
                    <a:pt x="43" y="58"/>
                    <a:pt x="43" y="57"/>
                  </a:cubicBezTo>
                  <a:cubicBezTo>
                    <a:pt x="44" y="58"/>
                    <a:pt x="44" y="59"/>
                    <a:pt x="44" y="60"/>
                  </a:cubicBezTo>
                  <a:cubicBezTo>
                    <a:pt x="45" y="58"/>
                    <a:pt x="46" y="61"/>
                    <a:pt x="47" y="62"/>
                  </a:cubicBezTo>
                  <a:cubicBezTo>
                    <a:pt x="47" y="63"/>
                    <a:pt x="46" y="63"/>
                    <a:pt x="46" y="64"/>
                  </a:cubicBezTo>
                  <a:cubicBezTo>
                    <a:pt x="44" y="64"/>
                    <a:pt x="44" y="62"/>
                    <a:pt x="42" y="61"/>
                  </a:cubicBezTo>
                  <a:close/>
                  <a:moveTo>
                    <a:pt x="46" y="41"/>
                  </a:moveTo>
                  <a:cubicBezTo>
                    <a:pt x="45" y="41"/>
                    <a:pt x="45" y="40"/>
                    <a:pt x="45" y="39"/>
                  </a:cubicBezTo>
                  <a:cubicBezTo>
                    <a:pt x="46" y="39"/>
                    <a:pt x="46" y="40"/>
                    <a:pt x="47" y="40"/>
                  </a:cubicBezTo>
                  <a:cubicBezTo>
                    <a:pt x="46" y="42"/>
                    <a:pt x="46" y="44"/>
                    <a:pt x="45" y="45"/>
                  </a:cubicBezTo>
                  <a:cubicBezTo>
                    <a:pt x="44" y="45"/>
                    <a:pt x="44" y="43"/>
                    <a:pt x="42" y="43"/>
                  </a:cubicBezTo>
                  <a:cubicBezTo>
                    <a:pt x="42" y="41"/>
                    <a:pt x="41" y="40"/>
                    <a:pt x="42" y="39"/>
                  </a:cubicBezTo>
                  <a:cubicBezTo>
                    <a:pt x="43" y="39"/>
                    <a:pt x="44" y="40"/>
                    <a:pt x="43" y="41"/>
                  </a:cubicBezTo>
                  <a:cubicBezTo>
                    <a:pt x="44" y="41"/>
                    <a:pt x="45" y="42"/>
                    <a:pt x="46" y="41"/>
                  </a:cubicBezTo>
                  <a:close/>
                  <a:moveTo>
                    <a:pt x="48" y="34"/>
                  </a:moveTo>
                  <a:cubicBezTo>
                    <a:pt x="48" y="33"/>
                    <a:pt x="48" y="33"/>
                    <a:pt x="49" y="33"/>
                  </a:cubicBezTo>
                  <a:cubicBezTo>
                    <a:pt x="49" y="35"/>
                    <a:pt x="48" y="36"/>
                    <a:pt x="48" y="37"/>
                  </a:cubicBezTo>
                  <a:cubicBezTo>
                    <a:pt x="45" y="37"/>
                    <a:pt x="48" y="34"/>
                    <a:pt x="48" y="34"/>
                  </a:cubicBezTo>
                  <a:close/>
                  <a:moveTo>
                    <a:pt x="47" y="52"/>
                  </a:moveTo>
                  <a:cubicBezTo>
                    <a:pt x="47" y="53"/>
                    <a:pt x="45" y="52"/>
                    <a:pt x="46" y="50"/>
                  </a:cubicBezTo>
                  <a:cubicBezTo>
                    <a:pt x="47" y="51"/>
                    <a:pt x="47" y="52"/>
                    <a:pt x="47" y="52"/>
                  </a:cubicBezTo>
                  <a:close/>
                  <a:moveTo>
                    <a:pt x="44" y="55"/>
                  </a:moveTo>
                  <a:cubicBezTo>
                    <a:pt x="44" y="54"/>
                    <a:pt x="45" y="54"/>
                    <a:pt x="45" y="52"/>
                  </a:cubicBezTo>
                  <a:cubicBezTo>
                    <a:pt x="46" y="54"/>
                    <a:pt x="50" y="56"/>
                    <a:pt x="48" y="59"/>
                  </a:cubicBezTo>
                  <a:cubicBezTo>
                    <a:pt x="46" y="58"/>
                    <a:pt x="46" y="56"/>
                    <a:pt x="44" y="55"/>
                  </a:cubicBezTo>
                  <a:close/>
                  <a:moveTo>
                    <a:pt x="47" y="53"/>
                  </a:moveTo>
                  <a:cubicBezTo>
                    <a:pt x="48" y="53"/>
                    <a:pt x="49" y="54"/>
                    <a:pt x="49" y="55"/>
                  </a:cubicBezTo>
                  <a:cubicBezTo>
                    <a:pt x="48" y="55"/>
                    <a:pt x="48" y="54"/>
                    <a:pt x="47" y="53"/>
                  </a:cubicBezTo>
                  <a:close/>
                  <a:moveTo>
                    <a:pt x="47" y="45"/>
                  </a:moveTo>
                  <a:cubicBezTo>
                    <a:pt x="48" y="46"/>
                    <a:pt x="49" y="47"/>
                    <a:pt x="48" y="47"/>
                  </a:cubicBezTo>
                  <a:cubicBezTo>
                    <a:pt x="48" y="48"/>
                    <a:pt x="48" y="47"/>
                    <a:pt x="49" y="47"/>
                  </a:cubicBezTo>
                  <a:cubicBezTo>
                    <a:pt x="49" y="49"/>
                    <a:pt x="52" y="50"/>
                    <a:pt x="51" y="51"/>
                  </a:cubicBezTo>
                  <a:cubicBezTo>
                    <a:pt x="49" y="50"/>
                    <a:pt x="46" y="48"/>
                    <a:pt x="47" y="45"/>
                  </a:cubicBezTo>
                  <a:close/>
                  <a:moveTo>
                    <a:pt x="47" y="43"/>
                  </a:moveTo>
                  <a:cubicBezTo>
                    <a:pt x="48" y="43"/>
                    <a:pt x="48" y="43"/>
                    <a:pt x="48" y="42"/>
                  </a:cubicBezTo>
                  <a:cubicBezTo>
                    <a:pt x="50" y="44"/>
                    <a:pt x="53" y="46"/>
                    <a:pt x="52" y="48"/>
                  </a:cubicBezTo>
                  <a:cubicBezTo>
                    <a:pt x="50" y="47"/>
                    <a:pt x="48" y="45"/>
                    <a:pt x="47" y="43"/>
                  </a:cubicBezTo>
                  <a:close/>
                  <a:moveTo>
                    <a:pt x="44" y="38"/>
                  </a:moveTo>
                  <a:cubicBezTo>
                    <a:pt x="44" y="39"/>
                    <a:pt x="43" y="37"/>
                    <a:pt x="43" y="37"/>
                  </a:cubicBezTo>
                  <a:cubicBezTo>
                    <a:pt x="44" y="36"/>
                    <a:pt x="44" y="38"/>
                    <a:pt x="44" y="38"/>
                  </a:cubicBezTo>
                  <a:close/>
                  <a:moveTo>
                    <a:pt x="42" y="32"/>
                  </a:moveTo>
                  <a:cubicBezTo>
                    <a:pt x="41" y="31"/>
                    <a:pt x="42" y="29"/>
                    <a:pt x="43" y="29"/>
                  </a:cubicBezTo>
                  <a:cubicBezTo>
                    <a:pt x="43" y="30"/>
                    <a:pt x="43" y="31"/>
                    <a:pt x="42" y="32"/>
                  </a:cubicBezTo>
                  <a:close/>
                  <a:moveTo>
                    <a:pt x="44" y="49"/>
                  </a:moveTo>
                  <a:cubicBezTo>
                    <a:pt x="42" y="48"/>
                    <a:pt x="42" y="45"/>
                    <a:pt x="40" y="45"/>
                  </a:cubicBezTo>
                  <a:cubicBezTo>
                    <a:pt x="41" y="44"/>
                    <a:pt x="43" y="47"/>
                    <a:pt x="44" y="49"/>
                  </a:cubicBezTo>
                  <a:close/>
                  <a:moveTo>
                    <a:pt x="40" y="39"/>
                  </a:moveTo>
                  <a:cubicBezTo>
                    <a:pt x="37" y="38"/>
                    <a:pt x="37" y="36"/>
                    <a:pt x="38" y="34"/>
                  </a:cubicBezTo>
                  <a:cubicBezTo>
                    <a:pt x="40" y="34"/>
                    <a:pt x="39" y="36"/>
                    <a:pt x="39" y="37"/>
                  </a:cubicBezTo>
                  <a:cubicBezTo>
                    <a:pt x="40" y="37"/>
                    <a:pt x="39" y="36"/>
                    <a:pt x="40" y="36"/>
                  </a:cubicBezTo>
                  <a:cubicBezTo>
                    <a:pt x="41" y="37"/>
                    <a:pt x="40" y="38"/>
                    <a:pt x="40" y="39"/>
                  </a:cubicBezTo>
                  <a:close/>
                  <a:moveTo>
                    <a:pt x="38" y="26"/>
                  </a:moveTo>
                  <a:cubicBezTo>
                    <a:pt x="35" y="25"/>
                    <a:pt x="38" y="22"/>
                    <a:pt x="39" y="20"/>
                  </a:cubicBezTo>
                  <a:cubicBezTo>
                    <a:pt x="39" y="20"/>
                    <a:pt x="39" y="21"/>
                    <a:pt x="40" y="21"/>
                  </a:cubicBezTo>
                  <a:cubicBezTo>
                    <a:pt x="39" y="23"/>
                    <a:pt x="38" y="24"/>
                    <a:pt x="38" y="26"/>
                  </a:cubicBezTo>
                  <a:close/>
                  <a:moveTo>
                    <a:pt x="37" y="31"/>
                  </a:moveTo>
                  <a:cubicBezTo>
                    <a:pt x="37" y="33"/>
                    <a:pt x="37" y="34"/>
                    <a:pt x="35" y="35"/>
                  </a:cubicBezTo>
                  <a:cubicBezTo>
                    <a:pt x="35" y="33"/>
                    <a:pt x="36" y="33"/>
                    <a:pt x="36" y="32"/>
                  </a:cubicBezTo>
                  <a:cubicBezTo>
                    <a:pt x="35" y="31"/>
                    <a:pt x="35" y="34"/>
                    <a:pt x="34" y="33"/>
                  </a:cubicBezTo>
                  <a:cubicBezTo>
                    <a:pt x="34" y="31"/>
                    <a:pt x="35" y="30"/>
                    <a:pt x="35" y="28"/>
                  </a:cubicBezTo>
                  <a:cubicBezTo>
                    <a:pt x="37" y="28"/>
                    <a:pt x="36" y="31"/>
                    <a:pt x="37" y="31"/>
                  </a:cubicBezTo>
                  <a:close/>
                  <a:moveTo>
                    <a:pt x="34" y="38"/>
                  </a:moveTo>
                  <a:cubicBezTo>
                    <a:pt x="34" y="39"/>
                    <a:pt x="34" y="43"/>
                    <a:pt x="32" y="43"/>
                  </a:cubicBezTo>
                  <a:cubicBezTo>
                    <a:pt x="32" y="41"/>
                    <a:pt x="33" y="40"/>
                    <a:pt x="34" y="38"/>
                  </a:cubicBezTo>
                  <a:close/>
                  <a:moveTo>
                    <a:pt x="34" y="88"/>
                  </a:moveTo>
                  <a:cubicBezTo>
                    <a:pt x="33" y="88"/>
                    <a:pt x="33" y="87"/>
                    <a:pt x="33" y="86"/>
                  </a:cubicBezTo>
                  <a:cubicBezTo>
                    <a:pt x="34" y="86"/>
                    <a:pt x="34" y="87"/>
                    <a:pt x="34" y="88"/>
                  </a:cubicBezTo>
                  <a:close/>
                  <a:moveTo>
                    <a:pt x="32" y="70"/>
                  </a:moveTo>
                  <a:cubicBezTo>
                    <a:pt x="34" y="70"/>
                    <a:pt x="34" y="71"/>
                    <a:pt x="35" y="72"/>
                  </a:cubicBezTo>
                  <a:cubicBezTo>
                    <a:pt x="35" y="72"/>
                    <a:pt x="35" y="71"/>
                    <a:pt x="36" y="71"/>
                  </a:cubicBezTo>
                  <a:cubicBezTo>
                    <a:pt x="36" y="69"/>
                    <a:pt x="32" y="69"/>
                    <a:pt x="34" y="67"/>
                  </a:cubicBezTo>
                  <a:cubicBezTo>
                    <a:pt x="35" y="68"/>
                    <a:pt x="36" y="69"/>
                    <a:pt x="37" y="70"/>
                  </a:cubicBezTo>
                  <a:cubicBezTo>
                    <a:pt x="37" y="72"/>
                    <a:pt x="36" y="72"/>
                    <a:pt x="36" y="73"/>
                  </a:cubicBezTo>
                  <a:cubicBezTo>
                    <a:pt x="34" y="72"/>
                    <a:pt x="33" y="72"/>
                    <a:pt x="32" y="70"/>
                  </a:cubicBezTo>
                  <a:close/>
                  <a:moveTo>
                    <a:pt x="36" y="84"/>
                  </a:moveTo>
                  <a:cubicBezTo>
                    <a:pt x="36" y="85"/>
                    <a:pt x="37" y="85"/>
                    <a:pt x="37" y="86"/>
                  </a:cubicBezTo>
                  <a:cubicBezTo>
                    <a:pt x="37" y="86"/>
                    <a:pt x="37" y="87"/>
                    <a:pt x="37" y="87"/>
                  </a:cubicBezTo>
                  <a:cubicBezTo>
                    <a:pt x="36" y="87"/>
                    <a:pt x="35" y="85"/>
                    <a:pt x="36" y="84"/>
                  </a:cubicBezTo>
                  <a:close/>
                  <a:moveTo>
                    <a:pt x="37" y="81"/>
                  </a:moveTo>
                  <a:cubicBezTo>
                    <a:pt x="37" y="81"/>
                    <a:pt x="37" y="80"/>
                    <a:pt x="37" y="79"/>
                  </a:cubicBezTo>
                  <a:cubicBezTo>
                    <a:pt x="38" y="80"/>
                    <a:pt x="39" y="80"/>
                    <a:pt x="39" y="81"/>
                  </a:cubicBezTo>
                  <a:cubicBezTo>
                    <a:pt x="38" y="81"/>
                    <a:pt x="38" y="81"/>
                    <a:pt x="37" y="81"/>
                  </a:cubicBezTo>
                  <a:close/>
                  <a:moveTo>
                    <a:pt x="39" y="75"/>
                  </a:moveTo>
                  <a:cubicBezTo>
                    <a:pt x="39" y="75"/>
                    <a:pt x="39" y="75"/>
                    <a:pt x="39" y="74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6" y="74"/>
                    <a:pt x="39" y="73"/>
                    <a:pt x="38" y="72"/>
                  </a:cubicBezTo>
                  <a:cubicBezTo>
                    <a:pt x="38" y="72"/>
                    <a:pt x="39" y="72"/>
                    <a:pt x="39" y="72"/>
                  </a:cubicBezTo>
                  <a:cubicBezTo>
                    <a:pt x="39" y="75"/>
                    <a:pt x="41" y="73"/>
                    <a:pt x="41" y="75"/>
                  </a:cubicBezTo>
                  <a:cubicBezTo>
                    <a:pt x="41" y="77"/>
                    <a:pt x="41" y="77"/>
                    <a:pt x="40" y="78"/>
                  </a:cubicBezTo>
                  <a:cubicBezTo>
                    <a:pt x="39" y="78"/>
                    <a:pt x="38" y="76"/>
                    <a:pt x="39" y="75"/>
                  </a:cubicBezTo>
                  <a:close/>
                  <a:moveTo>
                    <a:pt x="40" y="68"/>
                  </a:moveTo>
                  <a:cubicBezTo>
                    <a:pt x="41" y="68"/>
                    <a:pt x="42" y="70"/>
                    <a:pt x="43" y="71"/>
                  </a:cubicBezTo>
                  <a:cubicBezTo>
                    <a:pt x="42" y="73"/>
                    <a:pt x="40" y="70"/>
                    <a:pt x="40" y="68"/>
                  </a:cubicBezTo>
                  <a:close/>
                  <a:moveTo>
                    <a:pt x="43" y="77"/>
                  </a:moveTo>
                  <a:cubicBezTo>
                    <a:pt x="44" y="78"/>
                    <a:pt x="46" y="80"/>
                    <a:pt x="45" y="81"/>
                  </a:cubicBezTo>
                  <a:cubicBezTo>
                    <a:pt x="44" y="80"/>
                    <a:pt x="43" y="79"/>
                    <a:pt x="42" y="79"/>
                  </a:cubicBezTo>
                  <a:cubicBezTo>
                    <a:pt x="43" y="78"/>
                    <a:pt x="43" y="78"/>
                    <a:pt x="43" y="77"/>
                  </a:cubicBezTo>
                  <a:close/>
                  <a:moveTo>
                    <a:pt x="44" y="74"/>
                  </a:moveTo>
                  <a:cubicBezTo>
                    <a:pt x="46" y="74"/>
                    <a:pt x="46" y="75"/>
                    <a:pt x="47" y="76"/>
                  </a:cubicBezTo>
                  <a:cubicBezTo>
                    <a:pt x="46" y="76"/>
                    <a:pt x="45" y="75"/>
                    <a:pt x="44" y="74"/>
                  </a:cubicBezTo>
                  <a:close/>
                  <a:moveTo>
                    <a:pt x="46" y="89"/>
                  </a:moveTo>
                  <a:cubicBezTo>
                    <a:pt x="48" y="89"/>
                    <a:pt x="47" y="91"/>
                    <a:pt x="47" y="92"/>
                  </a:cubicBezTo>
                  <a:cubicBezTo>
                    <a:pt x="45" y="91"/>
                    <a:pt x="47" y="90"/>
                    <a:pt x="46" y="89"/>
                  </a:cubicBezTo>
                  <a:close/>
                  <a:moveTo>
                    <a:pt x="47" y="84"/>
                  </a:moveTo>
                  <a:cubicBezTo>
                    <a:pt x="46" y="83"/>
                    <a:pt x="46" y="82"/>
                    <a:pt x="47" y="81"/>
                  </a:cubicBezTo>
                  <a:cubicBezTo>
                    <a:pt x="49" y="82"/>
                    <a:pt x="47" y="83"/>
                    <a:pt x="47" y="84"/>
                  </a:cubicBezTo>
                  <a:close/>
                  <a:moveTo>
                    <a:pt x="48" y="112"/>
                  </a:moveTo>
                  <a:cubicBezTo>
                    <a:pt x="47" y="111"/>
                    <a:pt x="46" y="111"/>
                    <a:pt x="46" y="110"/>
                  </a:cubicBezTo>
                  <a:cubicBezTo>
                    <a:pt x="47" y="110"/>
                    <a:pt x="48" y="110"/>
                    <a:pt x="48" y="112"/>
                  </a:cubicBezTo>
                  <a:close/>
                  <a:moveTo>
                    <a:pt x="47" y="74"/>
                  </a:moveTo>
                  <a:cubicBezTo>
                    <a:pt x="45" y="73"/>
                    <a:pt x="45" y="71"/>
                    <a:pt x="46" y="69"/>
                  </a:cubicBezTo>
                  <a:cubicBezTo>
                    <a:pt x="48" y="70"/>
                    <a:pt x="49" y="73"/>
                    <a:pt x="47" y="74"/>
                  </a:cubicBezTo>
                  <a:close/>
                  <a:moveTo>
                    <a:pt x="50" y="59"/>
                  </a:moveTo>
                  <a:cubicBezTo>
                    <a:pt x="52" y="59"/>
                    <a:pt x="53" y="61"/>
                    <a:pt x="52" y="63"/>
                  </a:cubicBezTo>
                  <a:cubicBezTo>
                    <a:pt x="50" y="63"/>
                    <a:pt x="50" y="61"/>
                    <a:pt x="50" y="59"/>
                  </a:cubicBezTo>
                  <a:close/>
                  <a:moveTo>
                    <a:pt x="52" y="75"/>
                  </a:moveTo>
                  <a:cubicBezTo>
                    <a:pt x="53" y="76"/>
                    <a:pt x="53" y="78"/>
                    <a:pt x="52" y="79"/>
                  </a:cubicBezTo>
                  <a:cubicBezTo>
                    <a:pt x="49" y="79"/>
                    <a:pt x="51" y="77"/>
                    <a:pt x="52" y="75"/>
                  </a:cubicBezTo>
                  <a:close/>
                  <a:moveTo>
                    <a:pt x="51" y="57"/>
                  </a:moveTo>
                  <a:cubicBezTo>
                    <a:pt x="52" y="56"/>
                    <a:pt x="53" y="58"/>
                    <a:pt x="53" y="59"/>
                  </a:cubicBezTo>
                  <a:cubicBezTo>
                    <a:pt x="52" y="59"/>
                    <a:pt x="52" y="57"/>
                    <a:pt x="51" y="57"/>
                  </a:cubicBezTo>
                  <a:close/>
                  <a:moveTo>
                    <a:pt x="54" y="70"/>
                  </a:moveTo>
                  <a:cubicBezTo>
                    <a:pt x="56" y="71"/>
                    <a:pt x="55" y="72"/>
                    <a:pt x="54" y="73"/>
                  </a:cubicBezTo>
                  <a:cubicBezTo>
                    <a:pt x="54" y="73"/>
                    <a:pt x="53" y="73"/>
                    <a:pt x="53" y="72"/>
                  </a:cubicBezTo>
                  <a:cubicBezTo>
                    <a:pt x="53" y="71"/>
                    <a:pt x="53" y="70"/>
                    <a:pt x="54" y="70"/>
                  </a:cubicBezTo>
                  <a:close/>
                  <a:moveTo>
                    <a:pt x="55" y="66"/>
                  </a:moveTo>
                  <a:cubicBezTo>
                    <a:pt x="55" y="65"/>
                    <a:pt x="55" y="65"/>
                    <a:pt x="55" y="64"/>
                  </a:cubicBezTo>
                  <a:cubicBezTo>
                    <a:pt x="56" y="65"/>
                    <a:pt x="56" y="65"/>
                    <a:pt x="57" y="65"/>
                  </a:cubicBezTo>
                  <a:cubicBezTo>
                    <a:pt x="57" y="67"/>
                    <a:pt x="57" y="67"/>
                    <a:pt x="56" y="68"/>
                  </a:cubicBezTo>
                  <a:cubicBezTo>
                    <a:pt x="56" y="68"/>
                    <a:pt x="55" y="67"/>
                    <a:pt x="55" y="66"/>
                  </a:cubicBezTo>
                  <a:close/>
                  <a:moveTo>
                    <a:pt x="57" y="73"/>
                  </a:moveTo>
                  <a:cubicBezTo>
                    <a:pt x="58" y="74"/>
                    <a:pt x="57" y="76"/>
                    <a:pt x="56" y="76"/>
                  </a:cubicBezTo>
                  <a:cubicBezTo>
                    <a:pt x="56" y="75"/>
                    <a:pt x="55" y="74"/>
                    <a:pt x="57" y="73"/>
                  </a:cubicBezTo>
                  <a:close/>
                  <a:moveTo>
                    <a:pt x="56" y="62"/>
                  </a:moveTo>
                  <a:cubicBezTo>
                    <a:pt x="57" y="62"/>
                    <a:pt x="58" y="63"/>
                    <a:pt x="58" y="65"/>
                  </a:cubicBezTo>
                  <a:cubicBezTo>
                    <a:pt x="57" y="65"/>
                    <a:pt x="56" y="63"/>
                    <a:pt x="56" y="62"/>
                  </a:cubicBezTo>
                  <a:close/>
                  <a:moveTo>
                    <a:pt x="58" y="75"/>
                  </a:moveTo>
                  <a:cubicBezTo>
                    <a:pt x="59" y="74"/>
                    <a:pt x="59" y="76"/>
                    <a:pt x="60" y="76"/>
                  </a:cubicBezTo>
                  <a:cubicBezTo>
                    <a:pt x="60" y="77"/>
                    <a:pt x="59" y="77"/>
                    <a:pt x="59" y="78"/>
                  </a:cubicBezTo>
                  <a:cubicBezTo>
                    <a:pt x="58" y="78"/>
                    <a:pt x="57" y="78"/>
                    <a:pt x="57" y="76"/>
                  </a:cubicBezTo>
                  <a:cubicBezTo>
                    <a:pt x="58" y="76"/>
                    <a:pt x="59" y="76"/>
                    <a:pt x="58" y="75"/>
                  </a:cubicBezTo>
                  <a:close/>
                  <a:moveTo>
                    <a:pt x="60" y="70"/>
                  </a:moveTo>
                  <a:cubicBezTo>
                    <a:pt x="62" y="71"/>
                    <a:pt x="62" y="72"/>
                    <a:pt x="61" y="73"/>
                  </a:cubicBezTo>
                  <a:cubicBezTo>
                    <a:pt x="60" y="73"/>
                    <a:pt x="59" y="71"/>
                    <a:pt x="60" y="70"/>
                  </a:cubicBezTo>
                  <a:close/>
                  <a:moveTo>
                    <a:pt x="61" y="78"/>
                  </a:moveTo>
                  <a:cubicBezTo>
                    <a:pt x="63" y="79"/>
                    <a:pt x="64" y="80"/>
                    <a:pt x="63" y="82"/>
                  </a:cubicBezTo>
                  <a:cubicBezTo>
                    <a:pt x="62" y="82"/>
                    <a:pt x="62" y="81"/>
                    <a:pt x="61" y="80"/>
                  </a:cubicBezTo>
                  <a:cubicBezTo>
                    <a:pt x="61" y="80"/>
                    <a:pt x="62" y="79"/>
                    <a:pt x="61" y="78"/>
                  </a:cubicBezTo>
                  <a:close/>
                  <a:moveTo>
                    <a:pt x="64" y="89"/>
                  </a:moveTo>
                  <a:cubicBezTo>
                    <a:pt x="66" y="89"/>
                    <a:pt x="66" y="92"/>
                    <a:pt x="64" y="93"/>
                  </a:cubicBezTo>
                  <a:cubicBezTo>
                    <a:pt x="62" y="93"/>
                    <a:pt x="63" y="90"/>
                    <a:pt x="64" y="89"/>
                  </a:cubicBezTo>
                  <a:close/>
                  <a:moveTo>
                    <a:pt x="68" y="84"/>
                  </a:moveTo>
                  <a:cubicBezTo>
                    <a:pt x="68" y="85"/>
                    <a:pt x="68" y="86"/>
                    <a:pt x="67" y="87"/>
                  </a:cubicBezTo>
                  <a:cubicBezTo>
                    <a:pt x="64" y="87"/>
                    <a:pt x="65" y="81"/>
                    <a:pt x="68" y="84"/>
                  </a:cubicBezTo>
                  <a:close/>
                  <a:moveTo>
                    <a:pt x="67" y="93"/>
                  </a:moveTo>
                  <a:cubicBezTo>
                    <a:pt x="69" y="93"/>
                    <a:pt x="68" y="95"/>
                    <a:pt x="67" y="95"/>
                  </a:cubicBezTo>
                  <a:cubicBezTo>
                    <a:pt x="67" y="94"/>
                    <a:pt x="67" y="93"/>
                    <a:pt x="67" y="93"/>
                  </a:cubicBezTo>
                  <a:close/>
                  <a:moveTo>
                    <a:pt x="67" y="78"/>
                  </a:moveTo>
                  <a:cubicBezTo>
                    <a:pt x="68" y="79"/>
                    <a:pt x="69" y="80"/>
                    <a:pt x="69" y="81"/>
                  </a:cubicBezTo>
                  <a:cubicBezTo>
                    <a:pt x="68" y="80"/>
                    <a:pt x="67" y="80"/>
                    <a:pt x="67" y="78"/>
                  </a:cubicBezTo>
                  <a:close/>
                  <a:moveTo>
                    <a:pt x="68" y="76"/>
                  </a:moveTo>
                  <a:cubicBezTo>
                    <a:pt x="68" y="76"/>
                    <a:pt x="68" y="75"/>
                    <a:pt x="68" y="74"/>
                  </a:cubicBezTo>
                  <a:cubicBezTo>
                    <a:pt x="69" y="75"/>
                    <a:pt x="69" y="76"/>
                    <a:pt x="70" y="76"/>
                  </a:cubicBezTo>
                  <a:cubicBezTo>
                    <a:pt x="71" y="77"/>
                    <a:pt x="70" y="78"/>
                    <a:pt x="70" y="79"/>
                  </a:cubicBezTo>
                  <a:cubicBezTo>
                    <a:pt x="69" y="79"/>
                    <a:pt x="69" y="77"/>
                    <a:pt x="68" y="76"/>
                  </a:cubicBezTo>
                  <a:close/>
                  <a:moveTo>
                    <a:pt x="70" y="86"/>
                  </a:moveTo>
                  <a:cubicBezTo>
                    <a:pt x="71" y="87"/>
                    <a:pt x="70" y="88"/>
                    <a:pt x="70" y="90"/>
                  </a:cubicBezTo>
                  <a:cubicBezTo>
                    <a:pt x="68" y="89"/>
                    <a:pt x="70" y="87"/>
                    <a:pt x="70" y="86"/>
                  </a:cubicBezTo>
                  <a:close/>
                  <a:moveTo>
                    <a:pt x="70" y="71"/>
                  </a:moveTo>
                  <a:cubicBezTo>
                    <a:pt x="71" y="70"/>
                    <a:pt x="71" y="68"/>
                    <a:pt x="71" y="67"/>
                  </a:cubicBezTo>
                  <a:cubicBezTo>
                    <a:pt x="72" y="67"/>
                    <a:pt x="73" y="68"/>
                    <a:pt x="74" y="68"/>
                  </a:cubicBezTo>
                  <a:cubicBezTo>
                    <a:pt x="73" y="70"/>
                    <a:pt x="73" y="71"/>
                    <a:pt x="72" y="73"/>
                  </a:cubicBezTo>
                  <a:cubicBezTo>
                    <a:pt x="71" y="73"/>
                    <a:pt x="71" y="71"/>
                    <a:pt x="70" y="71"/>
                  </a:cubicBezTo>
                  <a:close/>
                  <a:moveTo>
                    <a:pt x="72" y="79"/>
                  </a:moveTo>
                  <a:cubicBezTo>
                    <a:pt x="73" y="79"/>
                    <a:pt x="73" y="79"/>
                    <a:pt x="74" y="79"/>
                  </a:cubicBezTo>
                  <a:cubicBezTo>
                    <a:pt x="74" y="80"/>
                    <a:pt x="73" y="81"/>
                    <a:pt x="73" y="82"/>
                  </a:cubicBezTo>
                  <a:cubicBezTo>
                    <a:pt x="72" y="82"/>
                    <a:pt x="72" y="81"/>
                    <a:pt x="71" y="81"/>
                  </a:cubicBezTo>
                  <a:cubicBezTo>
                    <a:pt x="71" y="80"/>
                    <a:pt x="72" y="80"/>
                    <a:pt x="72" y="79"/>
                  </a:cubicBezTo>
                  <a:close/>
                  <a:moveTo>
                    <a:pt x="73" y="89"/>
                  </a:moveTo>
                  <a:cubicBezTo>
                    <a:pt x="73" y="89"/>
                    <a:pt x="74" y="89"/>
                    <a:pt x="74" y="90"/>
                  </a:cubicBezTo>
                  <a:cubicBezTo>
                    <a:pt x="75" y="91"/>
                    <a:pt x="73" y="91"/>
                    <a:pt x="73" y="93"/>
                  </a:cubicBezTo>
                  <a:cubicBezTo>
                    <a:pt x="71" y="92"/>
                    <a:pt x="73" y="90"/>
                    <a:pt x="73" y="89"/>
                  </a:cubicBezTo>
                  <a:close/>
                  <a:moveTo>
                    <a:pt x="75" y="70"/>
                  </a:moveTo>
                  <a:cubicBezTo>
                    <a:pt x="76" y="70"/>
                    <a:pt x="76" y="72"/>
                    <a:pt x="77" y="71"/>
                  </a:cubicBezTo>
                  <a:cubicBezTo>
                    <a:pt x="76" y="73"/>
                    <a:pt x="76" y="75"/>
                    <a:pt x="75" y="76"/>
                  </a:cubicBezTo>
                  <a:cubicBezTo>
                    <a:pt x="73" y="75"/>
                    <a:pt x="75" y="72"/>
                    <a:pt x="75" y="70"/>
                  </a:cubicBezTo>
                  <a:close/>
                  <a:moveTo>
                    <a:pt x="77" y="17"/>
                  </a:moveTo>
                  <a:cubicBezTo>
                    <a:pt x="76" y="19"/>
                    <a:pt x="77" y="20"/>
                    <a:pt x="78" y="22"/>
                  </a:cubicBezTo>
                  <a:cubicBezTo>
                    <a:pt x="73" y="17"/>
                    <a:pt x="70" y="11"/>
                    <a:pt x="64" y="8"/>
                  </a:cubicBezTo>
                  <a:cubicBezTo>
                    <a:pt x="68" y="8"/>
                    <a:pt x="74" y="13"/>
                    <a:pt x="77" y="17"/>
                  </a:cubicBezTo>
                  <a:close/>
                  <a:moveTo>
                    <a:pt x="67" y="19"/>
                  </a:moveTo>
                  <a:cubicBezTo>
                    <a:pt x="64" y="17"/>
                    <a:pt x="61" y="14"/>
                    <a:pt x="60" y="10"/>
                  </a:cubicBezTo>
                  <a:cubicBezTo>
                    <a:pt x="64" y="11"/>
                    <a:pt x="69" y="15"/>
                    <a:pt x="67" y="19"/>
                  </a:cubicBezTo>
                  <a:close/>
                  <a:moveTo>
                    <a:pt x="61" y="19"/>
                  </a:moveTo>
                  <a:cubicBezTo>
                    <a:pt x="62" y="19"/>
                    <a:pt x="62" y="18"/>
                    <a:pt x="62" y="17"/>
                  </a:cubicBezTo>
                  <a:cubicBezTo>
                    <a:pt x="63" y="18"/>
                    <a:pt x="62" y="19"/>
                    <a:pt x="61" y="20"/>
                  </a:cubicBezTo>
                  <a:cubicBezTo>
                    <a:pt x="60" y="20"/>
                    <a:pt x="60" y="18"/>
                    <a:pt x="59" y="17"/>
                  </a:cubicBezTo>
                  <a:cubicBezTo>
                    <a:pt x="60" y="17"/>
                    <a:pt x="61" y="18"/>
                    <a:pt x="61" y="19"/>
                  </a:cubicBezTo>
                  <a:close/>
                  <a:moveTo>
                    <a:pt x="59" y="23"/>
                  </a:moveTo>
                  <a:cubicBezTo>
                    <a:pt x="58" y="23"/>
                    <a:pt x="58" y="25"/>
                    <a:pt x="57" y="25"/>
                  </a:cubicBezTo>
                  <a:cubicBezTo>
                    <a:pt x="56" y="25"/>
                    <a:pt x="55" y="24"/>
                    <a:pt x="55" y="23"/>
                  </a:cubicBezTo>
                  <a:cubicBezTo>
                    <a:pt x="56" y="22"/>
                    <a:pt x="57" y="22"/>
                    <a:pt x="57" y="21"/>
                  </a:cubicBezTo>
                  <a:cubicBezTo>
                    <a:pt x="58" y="21"/>
                    <a:pt x="58" y="22"/>
                    <a:pt x="59" y="23"/>
                  </a:cubicBezTo>
                  <a:close/>
                  <a:moveTo>
                    <a:pt x="58" y="15"/>
                  </a:moveTo>
                  <a:cubicBezTo>
                    <a:pt x="56" y="16"/>
                    <a:pt x="56" y="13"/>
                    <a:pt x="55" y="13"/>
                  </a:cubicBezTo>
                  <a:cubicBezTo>
                    <a:pt x="56" y="12"/>
                    <a:pt x="57" y="14"/>
                    <a:pt x="58" y="15"/>
                  </a:cubicBezTo>
                  <a:close/>
                  <a:moveTo>
                    <a:pt x="53" y="21"/>
                  </a:moveTo>
                  <a:cubicBezTo>
                    <a:pt x="52" y="21"/>
                    <a:pt x="51" y="19"/>
                    <a:pt x="50" y="18"/>
                  </a:cubicBezTo>
                  <a:cubicBezTo>
                    <a:pt x="51" y="17"/>
                    <a:pt x="51" y="15"/>
                    <a:pt x="52" y="14"/>
                  </a:cubicBezTo>
                  <a:cubicBezTo>
                    <a:pt x="53" y="15"/>
                    <a:pt x="54" y="17"/>
                    <a:pt x="55" y="18"/>
                  </a:cubicBezTo>
                  <a:cubicBezTo>
                    <a:pt x="55" y="19"/>
                    <a:pt x="53" y="19"/>
                    <a:pt x="53" y="21"/>
                  </a:cubicBezTo>
                  <a:close/>
                  <a:moveTo>
                    <a:pt x="54" y="7"/>
                  </a:moveTo>
                  <a:cubicBezTo>
                    <a:pt x="54" y="7"/>
                    <a:pt x="53" y="7"/>
                    <a:pt x="54" y="8"/>
                  </a:cubicBezTo>
                  <a:cubicBezTo>
                    <a:pt x="50" y="7"/>
                    <a:pt x="47" y="8"/>
                    <a:pt x="45" y="10"/>
                  </a:cubicBezTo>
                  <a:cubicBezTo>
                    <a:pt x="45" y="9"/>
                    <a:pt x="45" y="8"/>
                    <a:pt x="45" y="8"/>
                  </a:cubicBezTo>
                  <a:cubicBezTo>
                    <a:pt x="45" y="7"/>
                    <a:pt x="44" y="6"/>
                    <a:pt x="43" y="6"/>
                  </a:cubicBezTo>
                  <a:cubicBezTo>
                    <a:pt x="45" y="4"/>
                    <a:pt x="51" y="5"/>
                    <a:pt x="54" y="7"/>
                  </a:cubicBezTo>
                  <a:close/>
                  <a:moveTo>
                    <a:pt x="44" y="25"/>
                  </a:moveTo>
                  <a:cubicBezTo>
                    <a:pt x="43" y="26"/>
                    <a:pt x="41" y="28"/>
                    <a:pt x="42" y="29"/>
                  </a:cubicBezTo>
                  <a:cubicBezTo>
                    <a:pt x="41" y="29"/>
                    <a:pt x="41" y="30"/>
                    <a:pt x="40" y="30"/>
                  </a:cubicBezTo>
                  <a:cubicBezTo>
                    <a:pt x="40" y="28"/>
                    <a:pt x="41" y="27"/>
                    <a:pt x="42" y="24"/>
                  </a:cubicBezTo>
                  <a:cubicBezTo>
                    <a:pt x="43" y="24"/>
                    <a:pt x="43" y="26"/>
                    <a:pt x="44" y="25"/>
                  </a:cubicBezTo>
                  <a:close/>
                  <a:moveTo>
                    <a:pt x="34" y="14"/>
                  </a:moveTo>
                  <a:cubicBezTo>
                    <a:pt x="36" y="15"/>
                    <a:pt x="36" y="11"/>
                    <a:pt x="37" y="10"/>
                  </a:cubicBezTo>
                  <a:cubicBezTo>
                    <a:pt x="39" y="10"/>
                    <a:pt x="39" y="10"/>
                    <a:pt x="40" y="10"/>
                  </a:cubicBezTo>
                  <a:cubicBezTo>
                    <a:pt x="41" y="12"/>
                    <a:pt x="40" y="12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6" y="13"/>
                    <a:pt x="36" y="17"/>
                    <a:pt x="33" y="18"/>
                  </a:cubicBezTo>
                  <a:cubicBezTo>
                    <a:pt x="33" y="17"/>
                    <a:pt x="35" y="16"/>
                    <a:pt x="34" y="14"/>
                  </a:cubicBezTo>
                  <a:close/>
                  <a:moveTo>
                    <a:pt x="30" y="41"/>
                  </a:moveTo>
                  <a:cubicBezTo>
                    <a:pt x="30" y="39"/>
                    <a:pt x="32" y="38"/>
                    <a:pt x="32" y="37"/>
                  </a:cubicBezTo>
                  <a:cubicBezTo>
                    <a:pt x="32" y="37"/>
                    <a:pt x="32" y="37"/>
                    <a:pt x="33" y="37"/>
                  </a:cubicBezTo>
                  <a:cubicBezTo>
                    <a:pt x="32" y="38"/>
                    <a:pt x="32" y="40"/>
                    <a:pt x="30" y="41"/>
                  </a:cubicBezTo>
                  <a:close/>
                  <a:moveTo>
                    <a:pt x="28" y="10"/>
                  </a:moveTo>
                  <a:cubicBezTo>
                    <a:pt x="29" y="10"/>
                    <a:pt x="30" y="9"/>
                    <a:pt x="32" y="9"/>
                  </a:cubicBezTo>
                  <a:cubicBezTo>
                    <a:pt x="31" y="9"/>
                    <a:pt x="30" y="9"/>
                    <a:pt x="31" y="11"/>
                  </a:cubicBezTo>
                  <a:cubicBezTo>
                    <a:pt x="30" y="11"/>
                    <a:pt x="30" y="10"/>
                    <a:pt x="30" y="10"/>
                  </a:cubicBezTo>
                  <a:cubicBezTo>
                    <a:pt x="28" y="10"/>
                    <a:pt x="28" y="12"/>
                    <a:pt x="26" y="13"/>
                  </a:cubicBezTo>
                  <a:cubicBezTo>
                    <a:pt x="26" y="11"/>
                    <a:pt x="27" y="11"/>
                    <a:pt x="28" y="10"/>
                  </a:cubicBezTo>
                  <a:close/>
                  <a:moveTo>
                    <a:pt x="27" y="20"/>
                  </a:moveTo>
                  <a:cubicBezTo>
                    <a:pt x="28" y="20"/>
                    <a:pt x="26" y="21"/>
                    <a:pt x="27" y="22"/>
                  </a:cubicBezTo>
                  <a:cubicBezTo>
                    <a:pt x="29" y="21"/>
                    <a:pt x="28" y="18"/>
                    <a:pt x="30" y="17"/>
                  </a:cubicBezTo>
                  <a:cubicBezTo>
                    <a:pt x="29" y="16"/>
                    <a:pt x="32" y="15"/>
                    <a:pt x="32" y="13"/>
                  </a:cubicBezTo>
                  <a:cubicBezTo>
                    <a:pt x="32" y="17"/>
                    <a:pt x="28" y="20"/>
                    <a:pt x="27" y="24"/>
                  </a:cubicBezTo>
                  <a:cubicBezTo>
                    <a:pt x="26" y="24"/>
                    <a:pt x="26" y="23"/>
                    <a:pt x="27" y="22"/>
                  </a:cubicBezTo>
                  <a:cubicBezTo>
                    <a:pt x="26" y="22"/>
                    <a:pt x="26" y="22"/>
                    <a:pt x="26" y="23"/>
                  </a:cubicBezTo>
                  <a:cubicBezTo>
                    <a:pt x="25" y="22"/>
                    <a:pt x="27" y="21"/>
                    <a:pt x="27" y="20"/>
                  </a:cubicBezTo>
                  <a:close/>
                  <a:moveTo>
                    <a:pt x="28" y="32"/>
                  </a:moveTo>
                  <a:cubicBezTo>
                    <a:pt x="29" y="33"/>
                    <a:pt x="28" y="36"/>
                    <a:pt x="27" y="37"/>
                  </a:cubicBezTo>
                  <a:cubicBezTo>
                    <a:pt x="26" y="37"/>
                    <a:pt x="27" y="36"/>
                    <a:pt x="26" y="36"/>
                  </a:cubicBezTo>
                  <a:cubicBezTo>
                    <a:pt x="27" y="34"/>
                    <a:pt x="26" y="32"/>
                    <a:pt x="28" y="32"/>
                  </a:cubicBezTo>
                  <a:close/>
                  <a:moveTo>
                    <a:pt x="26" y="40"/>
                  </a:moveTo>
                  <a:cubicBezTo>
                    <a:pt x="26" y="41"/>
                    <a:pt x="25" y="41"/>
                    <a:pt x="25" y="42"/>
                  </a:cubicBezTo>
                  <a:cubicBezTo>
                    <a:pt x="24" y="42"/>
                    <a:pt x="24" y="41"/>
                    <a:pt x="23" y="41"/>
                  </a:cubicBezTo>
                  <a:cubicBezTo>
                    <a:pt x="24" y="40"/>
                    <a:pt x="24" y="41"/>
                    <a:pt x="25" y="41"/>
                  </a:cubicBezTo>
                  <a:cubicBezTo>
                    <a:pt x="25" y="40"/>
                    <a:pt x="24" y="40"/>
                    <a:pt x="24" y="38"/>
                  </a:cubicBezTo>
                  <a:cubicBezTo>
                    <a:pt x="25" y="39"/>
                    <a:pt x="25" y="39"/>
                    <a:pt x="26" y="40"/>
                  </a:cubicBezTo>
                  <a:close/>
                  <a:moveTo>
                    <a:pt x="23" y="32"/>
                  </a:moveTo>
                  <a:cubicBezTo>
                    <a:pt x="22" y="31"/>
                    <a:pt x="24" y="29"/>
                    <a:pt x="24" y="27"/>
                  </a:cubicBezTo>
                  <a:cubicBezTo>
                    <a:pt x="26" y="28"/>
                    <a:pt x="24" y="30"/>
                    <a:pt x="23" y="32"/>
                  </a:cubicBezTo>
                  <a:close/>
                  <a:moveTo>
                    <a:pt x="20" y="16"/>
                  </a:moveTo>
                  <a:cubicBezTo>
                    <a:pt x="16" y="27"/>
                    <a:pt x="12" y="36"/>
                    <a:pt x="8" y="47"/>
                  </a:cubicBezTo>
                  <a:cubicBezTo>
                    <a:pt x="8" y="36"/>
                    <a:pt x="10" y="21"/>
                    <a:pt x="20" y="16"/>
                  </a:cubicBezTo>
                  <a:close/>
                  <a:moveTo>
                    <a:pt x="17" y="51"/>
                  </a:moveTo>
                  <a:cubicBezTo>
                    <a:pt x="19" y="52"/>
                    <a:pt x="18" y="55"/>
                    <a:pt x="19" y="57"/>
                  </a:cubicBezTo>
                  <a:cubicBezTo>
                    <a:pt x="17" y="56"/>
                    <a:pt x="17" y="55"/>
                    <a:pt x="16" y="55"/>
                  </a:cubicBezTo>
                  <a:cubicBezTo>
                    <a:pt x="16" y="53"/>
                    <a:pt x="17" y="53"/>
                    <a:pt x="17" y="51"/>
                  </a:cubicBezTo>
                  <a:close/>
                  <a:moveTo>
                    <a:pt x="15" y="51"/>
                  </a:moveTo>
                  <a:cubicBezTo>
                    <a:pt x="14" y="50"/>
                    <a:pt x="15" y="49"/>
                    <a:pt x="15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4" y="48"/>
                    <a:pt x="16" y="50"/>
                    <a:pt x="15" y="51"/>
                  </a:cubicBezTo>
                  <a:close/>
                  <a:moveTo>
                    <a:pt x="10" y="62"/>
                  </a:moveTo>
                  <a:cubicBezTo>
                    <a:pt x="9" y="62"/>
                    <a:pt x="10" y="64"/>
                    <a:pt x="9" y="64"/>
                  </a:cubicBezTo>
                  <a:cubicBezTo>
                    <a:pt x="8" y="61"/>
                    <a:pt x="8" y="57"/>
                    <a:pt x="8" y="53"/>
                  </a:cubicBezTo>
                  <a:cubicBezTo>
                    <a:pt x="8" y="54"/>
                    <a:pt x="10" y="54"/>
                    <a:pt x="10" y="53"/>
                  </a:cubicBezTo>
                  <a:cubicBezTo>
                    <a:pt x="11" y="55"/>
                    <a:pt x="9" y="58"/>
                    <a:pt x="9" y="61"/>
                  </a:cubicBezTo>
                  <a:cubicBezTo>
                    <a:pt x="9" y="62"/>
                    <a:pt x="10" y="62"/>
                    <a:pt x="10" y="62"/>
                  </a:cubicBezTo>
                  <a:close/>
                  <a:moveTo>
                    <a:pt x="12" y="40"/>
                  </a:moveTo>
                  <a:cubicBezTo>
                    <a:pt x="15" y="36"/>
                    <a:pt x="16" y="30"/>
                    <a:pt x="18" y="26"/>
                  </a:cubicBezTo>
                  <a:cubicBezTo>
                    <a:pt x="19" y="33"/>
                    <a:pt x="15" y="42"/>
                    <a:pt x="11" y="48"/>
                  </a:cubicBezTo>
                  <a:cubicBezTo>
                    <a:pt x="10" y="46"/>
                    <a:pt x="13" y="42"/>
                    <a:pt x="12" y="40"/>
                  </a:cubicBezTo>
                  <a:close/>
                  <a:moveTo>
                    <a:pt x="13" y="55"/>
                  </a:moveTo>
                  <a:cubicBezTo>
                    <a:pt x="13" y="57"/>
                    <a:pt x="12" y="58"/>
                    <a:pt x="12" y="59"/>
                  </a:cubicBezTo>
                  <a:cubicBezTo>
                    <a:pt x="11" y="57"/>
                    <a:pt x="11" y="56"/>
                    <a:pt x="12" y="55"/>
                  </a:cubicBezTo>
                  <a:cubicBezTo>
                    <a:pt x="12" y="55"/>
                    <a:pt x="12" y="55"/>
                    <a:pt x="13" y="55"/>
                  </a:cubicBezTo>
                  <a:close/>
                  <a:moveTo>
                    <a:pt x="11" y="74"/>
                  </a:moveTo>
                  <a:cubicBezTo>
                    <a:pt x="12" y="75"/>
                    <a:pt x="12" y="76"/>
                    <a:pt x="12" y="78"/>
                  </a:cubicBezTo>
                  <a:cubicBezTo>
                    <a:pt x="12" y="77"/>
                    <a:pt x="11" y="75"/>
                    <a:pt x="11" y="74"/>
                  </a:cubicBezTo>
                  <a:close/>
                  <a:moveTo>
                    <a:pt x="13" y="64"/>
                  </a:moveTo>
                  <a:cubicBezTo>
                    <a:pt x="14" y="64"/>
                    <a:pt x="14" y="66"/>
                    <a:pt x="13" y="66"/>
                  </a:cubicBezTo>
                  <a:cubicBezTo>
                    <a:pt x="13" y="66"/>
                    <a:pt x="13" y="64"/>
                    <a:pt x="13" y="64"/>
                  </a:cubicBezTo>
                  <a:close/>
                  <a:moveTo>
                    <a:pt x="13" y="73"/>
                  </a:moveTo>
                  <a:cubicBezTo>
                    <a:pt x="13" y="73"/>
                    <a:pt x="13" y="72"/>
                    <a:pt x="13" y="71"/>
                  </a:cubicBezTo>
                  <a:cubicBezTo>
                    <a:pt x="14" y="71"/>
                    <a:pt x="15" y="72"/>
                    <a:pt x="15" y="73"/>
                  </a:cubicBezTo>
                  <a:cubicBezTo>
                    <a:pt x="15" y="73"/>
                    <a:pt x="14" y="73"/>
                    <a:pt x="13" y="73"/>
                  </a:cubicBezTo>
                  <a:close/>
                  <a:moveTo>
                    <a:pt x="16" y="68"/>
                  </a:moveTo>
                  <a:cubicBezTo>
                    <a:pt x="16" y="68"/>
                    <a:pt x="16" y="67"/>
                    <a:pt x="16" y="67"/>
                  </a:cubicBezTo>
                  <a:cubicBezTo>
                    <a:pt x="16" y="67"/>
                    <a:pt x="16" y="67"/>
                    <a:pt x="17" y="67"/>
                  </a:cubicBezTo>
                  <a:cubicBezTo>
                    <a:pt x="17" y="68"/>
                    <a:pt x="17" y="69"/>
                    <a:pt x="16" y="68"/>
                  </a:cubicBezTo>
                  <a:close/>
                  <a:moveTo>
                    <a:pt x="16" y="62"/>
                  </a:moveTo>
                  <a:cubicBezTo>
                    <a:pt x="15" y="62"/>
                    <a:pt x="15" y="61"/>
                    <a:pt x="14" y="61"/>
                  </a:cubicBezTo>
                  <a:cubicBezTo>
                    <a:pt x="14" y="60"/>
                    <a:pt x="14" y="59"/>
                    <a:pt x="15" y="58"/>
                  </a:cubicBezTo>
                  <a:cubicBezTo>
                    <a:pt x="16" y="58"/>
                    <a:pt x="16" y="59"/>
                    <a:pt x="17" y="59"/>
                  </a:cubicBezTo>
                  <a:cubicBezTo>
                    <a:pt x="17" y="61"/>
                    <a:pt x="16" y="61"/>
                    <a:pt x="16" y="62"/>
                  </a:cubicBezTo>
                  <a:close/>
                  <a:moveTo>
                    <a:pt x="18" y="71"/>
                  </a:moveTo>
                  <a:cubicBezTo>
                    <a:pt x="18" y="71"/>
                    <a:pt x="19" y="70"/>
                    <a:pt x="18" y="69"/>
                  </a:cubicBezTo>
                  <a:cubicBezTo>
                    <a:pt x="19" y="69"/>
                    <a:pt x="19" y="72"/>
                    <a:pt x="18" y="71"/>
                  </a:cubicBezTo>
                  <a:close/>
                  <a:moveTo>
                    <a:pt x="18" y="64"/>
                  </a:moveTo>
                  <a:cubicBezTo>
                    <a:pt x="17" y="63"/>
                    <a:pt x="19" y="62"/>
                    <a:pt x="19" y="61"/>
                  </a:cubicBezTo>
                  <a:cubicBezTo>
                    <a:pt x="19" y="62"/>
                    <a:pt x="19" y="64"/>
                    <a:pt x="18" y="64"/>
                  </a:cubicBezTo>
                  <a:close/>
                  <a:moveTo>
                    <a:pt x="21" y="74"/>
                  </a:moveTo>
                  <a:cubicBezTo>
                    <a:pt x="19" y="74"/>
                    <a:pt x="20" y="73"/>
                    <a:pt x="20" y="72"/>
                  </a:cubicBezTo>
                  <a:cubicBezTo>
                    <a:pt x="21" y="72"/>
                    <a:pt x="21" y="73"/>
                    <a:pt x="21" y="74"/>
                  </a:cubicBezTo>
                  <a:close/>
                  <a:moveTo>
                    <a:pt x="19" y="23"/>
                  </a:moveTo>
                  <a:cubicBezTo>
                    <a:pt x="22" y="21"/>
                    <a:pt x="21" y="17"/>
                    <a:pt x="24" y="16"/>
                  </a:cubicBezTo>
                  <a:cubicBezTo>
                    <a:pt x="24" y="18"/>
                    <a:pt x="22" y="22"/>
                    <a:pt x="19" y="23"/>
                  </a:cubicBezTo>
                  <a:close/>
                  <a:moveTo>
                    <a:pt x="22" y="44"/>
                  </a:moveTo>
                  <a:cubicBezTo>
                    <a:pt x="23" y="45"/>
                    <a:pt x="23" y="47"/>
                    <a:pt x="22" y="49"/>
                  </a:cubicBezTo>
                  <a:cubicBezTo>
                    <a:pt x="21" y="47"/>
                    <a:pt x="21" y="46"/>
                    <a:pt x="22" y="44"/>
                  </a:cubicBezTo>
                  <a:close/>
                  <a:moveTo>
                    <a:pt x="24" y="77"/>
                  </a:moveTo>
                  <a:cubicBezTo>
                    <a:pt x="22" y="77"/>
                    <a:pt x="23" y="75"/>
                    <a:pt x="23" y="74"/>
                  </a:cubicBezTo>
                  <a:cubicBezTo>
                    <a:pt x="24" y="74"/>
                    <a:pt x="24" y="75"/>
                    <a:pt x="24" y="75"/>
                  </a:cubicBezTo>
                  <a:cubicBezTo>
                    <a:pt x="24" y="76"/>
                    <a:pt x="23" y="76"/>
                    <a:pt x="24" y="77"/>
                  </a:cubicBezTo>
                  <a:close/>
                  <a:moveTo>
                    <a:pt x="23" y="60"/>
                  </a:moveTo>
                  <a:cubicBezTo>
                    <a:pt x="22" y="60"/>
                    <a:pt x="24" y="58"/>
                    <a:pt x="24" y="56"/>
                  </a:cubicBezTo>
                  <a:cubicBezTo>
                    <a:pt x="25" y="57"/>
                    <a:pt x="23" y="59"/>
                    <a:pt x="23" y="60"/>
                  </a:cubicBezTo>
                  <a:close/>
                  <a:moveTo>
                    <a:pt x="25" y="60"/>
                  </a:moveTo>
                  <a:cubicBezTo>
                    <a:pt x="25" y="60"/>
                    <a:pt x="25" y="61"/>
                    <a:pt x="26" y="61"/>
                  </a:cubicBezTo>
                  <a:cubicBezTo>
                    <a:pt x="26" y="62"/>
                    <a:pt x="25" y="62"/>
                    <a:pt x="25" y="63"/>
                  </a:cubicBezTo>
                  <a:cubicBezTo>
                    <a:pt x="23" y="62"/>
                    <a:pt x="24" y="62"/>
                    <a:pt x="25" y="60"/>
                  </a:cubicBezTo>
                  <a:close/>
                  <a:moveTo>
                    <a:pt x="28" y="94"/>
                  </a:moveTo>
                  <a:cubicBezTo>
                    <a:pt x="27" y="92"/>
                    <a:pt x="25" y="91"/>
                    <a:pt x="25" y="89"/>
                  </a:cubicBezTo>
                  <a:cubicBezTo>
                    <a:pt x="25" y="89"/>
                    <a:pt x="26" y="88"/>
                    <a:pt x="26" y="88"/>
                  </a:cubicBezTo>
                  <a:cubicBezTo>
                    <a:pt x="25" y="89"/>
                    <a:pt x="30" y="92"/>
                    <a:pt x="28" y="94"/>
                  </a:cubicBezTo>
                  <a:close/>
                  <a:moveTo>
                    <a:pt x="30" y="72"/>
                  </a:moveTo>
                  <a:cubicBezTo>
                    <a:pt x="30" y="72"/>
                    <a:pt x="30" y="75"/>
                    <a:pt x="29" y="75"/>
                  </a:cubicBezTo>
                  <a:cubicBezTo>
                    <a:pt x="29" y="73"/>
                    <a:pt x="29" y="73"/>
                    <a:pt x="30" y="72"/>
                  </a:cubicBezTo>
                  <a:close/>
                  <a:moveTo>
                    <a:pt x="29" y="78"/>
                  </a:moveTo>
                  <a:cubicBezTo>
                    <a:pt x="31" y="79"/>
                    <a:pt x="31" y="81"/>
                    <a:pt x="33" y="81"/>
                  </a:cubicBezTo>
                  <a:cubicBezTo>
                    <a:pt x="32" y="82"/>
                    <a:pt x="32" y="85"/>
                    <a:pt x="31" y="84"/>
                  </a:cubicBezTo>
                  <a:cubicBezTo>
                    <a:pt x="33" y="82"/>
                    <a:pt x="28" y="80"/>
                    <a:pt x="29" y="78"/>
                  </a:cubicBezTo>
                  <a:close/>
                  <a:moveTo>
                    <a:pt x="30" y="100"/>
                  </a:moveTo>
                  <a:cubicBezTo>
                    <a:pt x="31" y="100"/>
                    <a:pt x="32" y="101"/>
                    <a:pt x="33" y="102"/>
                  </a:cubicBezTo>
                  <a:cubicBezTo>
                    <a:pt x="32" y="105"/>
                    <a:pt x="37" y="106"/>
                    <a:pt x="37" y="109"/>
                  </a:cubicBezTo>
                  <a:cubicBezTo>
                    <a:pt x="34" y="107"/>
                    <a:pt x="30" y="104"/>
                    <a:pt x="30" y="100"/>
                  </a:cubicBezTo>
                  <a:close/>
                  <a:moveTo>
                    <a:pt x="31" y="97"/>
                  </a:moveTo>
                  <a:cubicBezTo>
                    <a:pt x="30" y="96"/>
                    <a:pt x="31" y="97"/>
                    <a:pt x="31" y="96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5" y="100"/>
                    <a:pt x="40" y="102"/>
                    <a:pt x="41" y="106"/>
                  </a:cubicBezTo>
                  <a:cubicBezTo>
                    <a:pt x="37" y="104"/>
                    <a:pt x="33" y="101"/>
                    <a:pt x="31" y="97"/>
                  </a:cubicBezTo>
                  <a:close/>
                  <a:moveTo>
                    <a:pt x="41" y="92"/>
                  </a:moveTo>
                  <a:cubicBezTo>
                    <a:pt x="40" y="92"/>
                    <a:pt x="40" y="90"/>
                    <a:pt x="39" y="90"/>
                  </a:cubicBezTo>
                  <a:cubicBezTo>
                    <a:pt x="39" y="89"/>
                    <a:pt x="39" y="89"/>
                    <a:pt x="39" y="88"/>
                  </a:cubicBezTo>
                  <a:cubicBezTo>
                    <a:pt x="40" y="89"/>
                    <a:pt x="41" y="89"/>
                    <a:pt x="41" y="90"/>
                  </a:cubicBezTo>
                  <a:cubicBezTo>
                    <a:pt x="42" y="91"/>
                    <a:pt x="41" y="91"/>
                    <a:pt x="41" y="92"/>
                  </a:cubicBezTo>
                  <a:close/>
                  <a:moveTo>
                    <a:pt x="41" y="83"/>
                  </a:moveTo>
                  <a:cubicBezTo>
                    <a:pt x="42" y="83"/>
                    <a:pt x="42" y="85"/>
                    <a:pt x="43" y="85"/>
                  </a:cubicBezTo>
                  <a:cubicBezTo>
                    <a:pt x="43" y="86"/>
                    <a:pt x="41" y="84"/>
                    <a:pt x="41" y="83"/>
                  </a:cubicBezTo>
                  <a:close/>
                  <a:moveTo>
                    <a:pt x="42" y="97"/>
                  </a:moveTo>
                  <a:cubicBezTo>
                    <a:pt x="43" y="97"/>
                    <a:pt x="44" y="97"/>
                    <a:pt x="44" y="98"/>
                  </a:cubicBezTo>
                  <a:cubicBezTo>
                    <a:pt x="43" y="98"/>
                    <a:pt x="42" y="98"/>
                    <a:pt x="42" y="97"/>
                  </a:cubicBezTo>
                  <a:close/>
                  <a:moveTo>
                    <a:pt x="43" y="114"/>
                  </a:moveTo>
                  <a:cubicBezTo>
                    <a:pt x="44" y="113"/>
                    <a:pt x="42" y="112"/>
                    <a:pt x="43" y="111"/>
                  </a:cubicBezTo>
                  <a:cubicBezTo>
                    <a:pt x="45" y="112"/>
                    <a:pt x="47" y="114"/>
                    <a:pt x="48" y="116"/>
                  </a:cubicBezTo>
                  <a:cubicBezTo>
                    <a:pt x="46" y="115"/>
                    <a:pt x="44" y="116"/>
                    <a:pt x="43" y="114"/>
                  </a:cubicBezTo>
                  <a:close/>
                  <a:moveTo>
                    <a:pt x="50" y="101"/>
                  </a:moveTo>
                  <a:cubicBezTo>
                    <a:pt x="50" y="101"/>
                    <a:pt x="49" y="101"/>
                    <a:pt x="49" y="101"/>
                  </a:cubicBezTo>
                  <a:cubicBezTo>
                    <a:pt x="49" y="100"/>
                    <a:pt x="49" y="100"/>
                    <a:pt x="49" y="100"/>
                  </a:cubicBezTo>
                  <a:cubicBezTo>
                    <a:pt x="49" y="100"/>
                    <a:pt x="48" y="100"/>
                    <a:pt x="48" y="100"/>
                  </a:cubicBezTo>
                  <a:cubicBezTo>
                    <a:pt x="48" y="99"/>
                    <a:pt x="49" y="100"/>
                    <a:pt x="50" y="100"/>
                  </a:cubicBezTo>
                  <a:cubicBezTo>
                    <a:pt x="50" y="100"/>
                    <a:pt x="50" y="100"/>
                    <a:pt x="50" y="101"/>
                  </a:cubicBezTo>
                  <a:close/>
                  <a:moveTo>
                    <a:pt x="51" y="97"/>
                  </a:moveTo>
                  <a:cubicBezTo>
                    <a:pt x="50" y="97"/>
                    <a:pt x="50" y="94"/>
                    <a:pt x="51" y="93"/>
                  </a:cubicBezTo>
                  <a:cubicBezTo>
                    <a:pt x="52" y="93"/>
                    <a:pt x="52" y="94"/>
                    <a:pt x="52" y="95"/>
                  </a:cubicBezTo>
                  <a:cubicBezTo>
                    <a:pt x="51" y="95"/>
                    <a:pt x="52" y="96"/>
                    <a:pt x="51" y="97"/>
                  </a:cubicBezTo>
                  <a:close/>
                  <a:moveTo>
                    <a:pt x="53" y="114"/>
                  </a:moveTo>
                  <a:cubicBezTo>
                    <a:pt x="53" y="113"/>
                    <a:pt x="52" y="113"/>
                    <a:pt x="52" y="111"/>
                  </a:cubicBezTo>
                  <a:cubicBezTo>
                    <a:pt x="53" y="111"/>
                    <a:pt x="53" y="113"/>
                    <a:pt x="54" y="113"/>
                  </a:cubicBezTo>
                  <a:cubicBezTo>
                    <a:pt x="54" y="114"/>
                    <a:pt x="53" y="114"/>
                    <a:pt x="53" y="114"/>
                  </a:cubicBezTo>
                  <a:close/>
                  <a:moveTo>
                    <a:pt x="53" y="88"/>
                  </a:moveTo>
                  <a:cubicBezTo>
                    <a:pt x="53" y="89"/>
                    <a:pt x="54" y="89"/>
                    <a:pt x="54" y="90"/>
                  </a:cubicBezTo>
                  <a:cubicBezTo>
                    <a:pt x="53" y="91"/>
                    <a:pt x="52" y="89"/>
                    <a:pt x="53" y="88"/>
                  </a:cubicBezTo>
                  <a:close/>
                  <a:moveTo>
                    <a:pt x="53" y="82"/>
                  </a:moveTo>
                  <a:cubicBezTo>
                    <a:pt x="53" y="81"/>
                    <a:pt x="54" y="80"/>
                    <a:pt x="54" y="79"/>
                  </a:cubicBezTo>
                  <a:cubicBezTo>
                    <a:pt x="54" y="79"/>
                    <a:pt x="55" y="79"/>
                    <a:pt x="55" y="79"/>
                  </a:cubicBezTo>
                  <a:cubicBezTo>
                    <a:pt x="55" y="80"/>
                    <a:pt x="54" y="81"/>
                    <a:pt x="53" y="82"/>
                  </a:cubicBezTo>
                  <a:close/>
                  <a:moveTo>
                    <a:pt x="55" y="83"/>
                  </a:moveTo>
                  <a:cubicBezTo>
                    <a:pt x="55" y="82"/>
                    <a:pt x="56" y="82"/>
                    <a:pt x="56" y="80"/>
                  </a:cubicBezTo>
                  <a:cubicBezTo>
                    <a:pt x="57" y="81"/>
                    <a:pt x="57" y="81"/>
                    <a:pt x="57" y="82"/>
                  </a:cubicBezTo>
                  <a:cubicBezTo>
                    <a:pt x="58" y="83"/>
                    <a:pt x="56" y="84"/>
                    <a:pt x="57" y="84"/>
                  </a:cubicBezTo>
                  <a:cubicBezTo>
                    <a:pt x="56" y="85"/>
                    <a:pt x="56" y="84"/>
                    <a:pt x="55" y="83"/>
                  </a:cubicBezTo>
                  <a:close/>
                  <a:moveTo>
                    <a:pt x="56" y="117"/>
                  </a:moveTo>
                  <a:cubicBezTo>
                    <a:pt x="56" y="116"/>
                    <a:pt x="58" y="116"/>
                    <a:pt x="58" y="116"/>
                  </a:cubicBezTo>
                  <a:cubicBezTo>
                    <a:pt x="57" y="117"/>
                    <a:pt x="57" y="117"/>
                    <a:pt x="56" y="117"/>
                  </a:cubicBezTo>
                  <a:close/>
                  <a:moveTo>
                    <a:pt x="56" y="92"/>
                  </a:moveTo>
                  <a:cubicBezTo>
                    <a:pt x="57" y="92"/>
                    <a:pt x="58" y="93"/>
                    <a:pt x="58" y="94"/>
                  </a:cubicBezTo>
                  <a:cubicBezTo>
                    <a:pt x="57" y="95"/>
                    <a:pt x="55" y="94"/>
                    <a:pt x="56" y="92"/>
                  </a:cubicBezTo>
                  <a:close/>
                  <a:moveTo>
                    <a:pt x="60" y="89"/>
                  </a:moveTo>
                  <a:cubicBezTo>
                    <a:pt x="58" y="88"/>
                    <a:pt x="58" y="85"/>
                    <a:pt x="59" y="84"/>
                  </a:cubicBezTo>
                  <a:cubicBezTo>
                    <a:pt x="60" y="84"/>
                    <a:pt x="60" y="85"/>
                    <a:pt x="61" y="86"/>
                  </a:cubicBezTo>
                  <a:cubicBezTo>
                    <a:pt x="61" y="87"/>
                    <a:pt x="60" y="88"/>
                    <a:pt x="60" y="89"/>
                  </a:cubicBezTo>
                  <a:close/>
                  <a:moveTo>
                    <a:pt x="61" y="115"/>
                  </a:moveTo>
                  <a:cubicBezTo>
                    <a:pt x="61" y="114"/>
                    <a:pt x="62" y="114"/>
                    <a:pt x="62" y="113"/>
                  </a:cubicBezTo>
                  <a:cubicBezTo>
                    <a:pt x="63" y="112"/>
                    <a:pt x="63" y="113"/>
                    <a:pt x="64" y="113"/>
                  </a:cubicBezTo>
                  <a:cubicBezTo>
                    <a:pt x="66" y="112"/>
                    <a:pt x="64" y="111"/>
                    <a:pt x="65" y="110"/>
                  </a:cubicBezTo>
                  <a:cubicBezTo>
                    <a:pt x="67" y="110"/>
                    <a:pt x="68" y="110"/>
                    <a:pt x="70" y="110"/>
                  </a:cubicBezTo>
                  <a:cubicBezTo>
                    <a:pt x="67" y="112"/>
                    <a:pt x="66" y="115"/>
                    <a:pt x="61" y="115"/>
                  </a:cubicBezTo>
                  <a:close/>
                  <a:moveTo>
                    <a:pt x="72" y="106"/>
                  </a:moveTo>
                  <a:cubicBezTo>
                    <a:pt x="71" y="106"/>
                    <a:pt x="69" y="107"/>
                    <a:pt x="68" y="106"/>
                  </a:cubicBezTo>
                  <a:cubicBezTo>
                    <a:pt x="69" y="105"/>
                    <a:pt x="72" y="105"/>
                    <a:pt x="73" y="103"/>
                  </a:cubicBezTo>
                  <a:cubicBezTo>
                    <a:pt x="73" y="104"/>
                    <a:pt x="72" y="105"/>
                    <a:pt x="72" y="106"/>
                  </a:cubicBezTo>
                  <a:close/>
                  <a:moveTo>
                    <a:pt x="71" y="101"/>
                  </a:moveTo>
                  <a:cubicBezTo>
                    <a:pt x="72" y="97"/>
                    <a:pt x="74" y="96"/>
                    <a:pt x="76" y="93"/>
                  </a:cubicBezTo>
                  <a:cubicBezTo>
                    <a:pt x="77" y="95"/>
                    <a:pt x="74" y="101"/>
                    <a:pt x="71" y="101"/>
                  </a:cubicBezTo>
                  <a:close/>
                  <a:moveTo>
                    <a:pt x="76" y="86"/>
                  </a:moveTo>
                  <a:cubicBezTo>
                    <a:pt x="75" y="85"/>
                    <a:pt x="75" y="85"/>
                    <a:pt x="75" y="83"/>
                  </a:cubicBezTo>
                  <a:cubicBezTo>
                    <a:pt x="76" y="83"/>
                    <a:pt x="76" y="82"/>
                    <a:pt x="77" y="82"/>
                  </a:cubicBezTo>
                  <a:cubicBezTo>
                    <a:pt x="78" y="84"/>
                    <a:pt x="77" y="85"/>
                    <a:pt x="76" y="86"/>
                  </a:cubicBezTo>
                  <a:close/>
                  <a:moveTo>
                    <a:pt x="80" y="74"/>
                  </a:moveTo>
                  <a:cubicBezTo>
                    <a:pt x="81" y="74"/>
                    <a:pt x="80" y="75"/>
                    <a:pt x="81" y="75"/>
                  </a:cubicBezTo>
                  <a:cubicBezTo>
                    <a:pt x="80" y="76"/>
                    <a:pt x="79" y="78"/>
                    <a:pt x="79" y="79"/>
                  </a:cubicBezTo>
                  <a:cubicBezTo>
                    <a:pt x="78" y="79"/>
                    <a:pt x="78" y="79"/>
                    <a:pt x="78" y="78"/>
                  </a:cubicBezTo>
                  <a:cubicBezTo>
                    <a:pt x="78" y="77"/>
                    <a:pt x="78" y="75"/>
                    <a:pt x="80" y="74"/>
                  </a:cubicBezTo>
                  <a:close/>
                  <a:moveTo>
                    <a:pt x="78" y="97"/>
                  </a:moveTo>
                  <a:cubicBezTo>
                    <a:pt x="78" y="96"/>
                    <a:pt x="79" y="95"/>
                    <a:pt x="79" y="94"/>
                  </a:cubicBezTo>
                  <a:cubicBezTo>
                    <a:pt x="79" y="93"/>
                    <a:pt x="79" y="94"/>
                    <a:pt x="80" y="94"/>
                  </a:cubicBezTo>
                  <a:cubicBezTo>
                    <a:pt x="80" y="96"/>
                    <a:pt x="79" y="96"/>
                    <a:pt x="78" y="97"/>
                  </a:cubicBezTo>
                  <a:close/>
                  <a:moveTo>
                    <a:pt x="80" y="100"/>
                  </a:moveTo>
                  <a:cubicBezTo>
                    <a:pt x="80" y="99"/>
                    <a:pt x="81" y="98"/>
                    <a:pt x="82" y="97"/>
                  </a:cubicBezTo>
                  <a:cubicBezTo>
                    <a:pt x="82" y="98"/>
                    <a:pt x="80" y="99"/>
                    <a:pt x="80" y="100"/>
                  </a:cubicBezTo>
                  <a:close/>
                  <a:moveTo>
                    <a:pt x="82" y="91"/>
                  </a:moveTo>
                  <a:cubicBezTo>
                    <a:pt x="81" y="91"/>
                    <a:pt x="81" y="90"/>
                    <a:pt x="80" y="90"/>
                  </a:cubicBezTo>
                  <a:cubicBezTo>
                    <a:pt x="81" y="85"/>
                    <a:pt x="83" y="81"/>
                    <a:pt x="84" y="78"/>
                  </a:cubicBezTo>
                  <a:cubicBezTo>
                    <a:pt x="86" y="82"/>
                    <a:pt x="83" y="87"/>
                    <a:pt x="82" y="91"/>
                  </a:cubicBezTo>
                  <a:close/>
                  <a:moveTo>
                    <a:pt x="84" y="60"/>
                  </a:moveTo>
                  <a:cubicBezTo>
                    <a:pt x="83" y="60"/>
                    <a:pt x="84" y="58"/>
                    <a:pt x="85" y="57"/>
                  </a:cubicBezTo>
                  <a:cubicBezTo>
                    <a:pt x="86" y="58"/>
                    <a:pt x="84" y="59"/>
                    <a:pt x="84" y="60"/>
                  </a:cubicBezTo>
                  <a:close/>
                  <a:moveTo>
                    <a:pt x="80" y="20"/>
                  </a:moveTo>
                  <a:cubicBezTo>
                    <a:pt x="83" y="23"/>
                    <a:pt x="85" y="28"/>
                    <a:pt x="86" y="33"/>
                  </a:cubicBezTo>
                  <a:cubicBezTo>
                    <a:pt x="82" y="31"/>
                    <a:pt x="81" y="24"/>
                    <a:pt x="8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FD17CA1F-5835-44A2-971C-D3ACD6181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0100" y="3208338"/>
              <a:ext cx="1123950" cy="1571625"/>
            </a:xfrm>
            <a:custGeom>
              <a:avLst/>
              <a:gdLst>
                <a:gd name="T0" fmla="*/ 19 w 315"/>
                <a:gd name="T1" fmla="*/ 81 h 442"/>
                <a:gd name="T2" fmla="*/ 157 w 315"/>
                <a:gd name="T3" fmla="*/ 330 h 442"/>
                <a:gd name="T4" fmla="*/ 198 w 315"/>
                <a:gd name="T5" fmla="*/ 212 h 442"/>
                <a:gd name="T6" fmla="*/ 246 w 315"/>
                <a:gd name="T7" fmla="*/ 261 h 442"/>
                <a:gd name="T8" fmla="*/ 35 w 315"/>
                <a:gd name="T9" fmla="*/ 89 h 442"/>
                <a:gd name="T10" fmla="*/ 149 w 315"/>
                <a:gd name="T11" fmla="*/ 65 h 442"/>
                <a:gd name="T12" fmla="*/ 256 w 315"/>
                <a:gd name="T13" fmla="*/ 86 h 442"/>
                <a:gd name="T14" fmla="*/ 173 w 315"/>
                <a:gd name="T15" fmla="*/ 333 h 442"/>
                <a:gd name="T16" fmla="*/ 185 w 315"/>
                <a:gd name="T17" fmla="*/ 27 h 442"/>
                <a:gd name="T18" fmla="*/ 230 w 315"/>
                <a:gd name="T19" fmla="*/ 328 h 442"/>
                <a:gd name="T20" fmla="*/ 169 w 315"/>
                <a:gd name="T21" fmla="*/ 348 h 442"/>
                <a:gd name="T22" fmla="*/ 175 w 315"/>
                <a:gd name="T23" fmla="*/ 252 h 442"/>
                <a:gd name="T24" fmla="*/ 173 w 315"/>
                <a:gd name="T25" fmla="*/ 89 h 442"/>
                <a:gd name="T26" fmla="*/ 210 w 315"/>
                <a:gd name="T27" fmla="*/ 157 h 442"/>
                <a:gd name="T28" fmla="*/ 226 w 315"/>
                <a:gd name="T29" fmla="*/ 48 h 442"/>
                <a:gd name="T30" fmla="*/ 198 w 315"/>
                <a:gd name="T31" fmla="*/ 154 h 442"/>
                <a:gd name="T32" fmla="*/ 224 w 315"/>
                <a:gd name="T33" fmla="*/ 143 h 442"/>
                <a:gd name="T34" fmla="*/ 233 w 315"/>
                <a:gd name="T35" fmla="*/ 217 h 442"/>
                <a:gd name="T36" fmla="*/ 235 w 315"/>
                <a:gd name="T37" fmla="*/ 192 h 442"/>
                <a:gd name="T38" fmla="*/ 222 w 315"/>
                <a:gd name="T39" fmla="*/ 132 h 442"/>
                <a:gd name="T40" fmla="*/ 193 w 315"/>
                <a:gd name="T41" fmla="*/ 113 h 442"/>
                <a:gd name="T42" fmla="*/ 205 w 315"/>
                <a:gd name="T43" fmla="*/ 94 h 442"/>
                <a:gd name="T44" fmla="*/ 200 w 315"/>
                <a:gd name="T45" fmla="*/ 130 h 442"/>
                <a:gd name="T46" fmla="*/ 217 w 315"/>
                <a:gd name="T47" fmla="*/ 78 h 442"/>
                <a:gd name="T48" fmla="*/ 194 w 315"/>
                <a:gd name="T49" fmla="*/ 99 h 442"/>
                <a:gd name="T50" fmla="*/ 217 w 315"/>
                <a:gd name="T51" fmla="*/ 116 h 442"/>
                <a:gd name="T52" fmla="*/ 235 w 315"/>
                <a:gd name="T53" fmla="*/ 262 h 442"/>
                <a:gd name="T54" fmla="*/ 218 w 315"/>
                <a:gd name="T55" fmla="*/ 66 h 442"/>
                <a:gd name="T56" fmla="*/ 196 w 315"/>
                <a:gd name="T57" fmla="*/ 73 h 442"/>
                <a:gd name="T58" fmla="*/ 192 w 315"/>
                <a:gd name="T59" fmla="*/ 164 h 442"/>
                <a:gd name="T60" fmla="*/ 224 w 315"/>
                <a:gd name="T61" fmla="*/ 196 h 442"/>
                <a:gd name="T62" fmla="*/ 238 w 315"/>
                <a:gd name="T63" fmla="*/ 55 h 442"/>
                <a:gd name="T64" fmla="*/ 214 w 315"/>
                <a:gd name="T65" fmla="*/ 39 h 442"/>
                <a:gd name="T66" fmla="*/ 190 w 315"/>
                <a:gd name="T67" fmla="*/ 58 h 442"/>
                <a:gd name="T68" fmla="*/ 179 w 315"/>
                <a:gd name="T69" fmla="*/ 124 h 442"/>
                <a:gd name="T70" fmla="*/ 184 w 315"/>
                <a:gd name="T71" fmla="*/ 211 h 442"/>
                <a:gd name="T72" fmla="*/ 191 w 315"/>
                <a:gd name="T73" fmla="*/ 172 h 442"/>
                <a:gd name="T74" fmla="*/ 210 w 315"/>
                <a:gd name="T75" fmla="*/ 146 h 442"/>
                <a:gd name="T76" fmla="*/ 231 w 315"/>
                <a:gd name="T77" fmla="*/ 291 h 442"/>
                <a:gd name="T78" fmla="*/ 241 w 315"/>
                <a:gd name="T79" fmla="*/ 311 h 442"/>
                <a:gd name="T80" fmla="*/ 238 w 315"/>
                <a:gd name="T81" fmla="*/ 135 h 442"/>
                <a:gd name="T82" fmla="*/ 237 w 315"/>
                <a:gd name="T83" fmla="*/ 25 h 442"/>
                <a:gd name="T84" fmla="*/ 193 w 315"/>
                <a:gd name="T85" fmla="*/ 23 h 442"/>
                <a:gd name="T86" fmla="*/ 175 w 315"/>
                <a:gd name="T87" fmla="*/ 139 h 442"/>
                <a:gd name="T88" fmla="*/ 168 w 315"/>
                <a:gd name="T89" fmla="*/ 335 h 442"/>
                <a:gd name="T90" fmla="*/ 178 w 315"/>
                <a:gd name="T91" fmla="*/ 286 h 442"/>
                <a:gd name="T92" fmla="*/ 192 w 315"/>
                <a:gd name="T93" fmla="*/ 193 h 442"/>
                <a:gd name="T94" fmla="*/ 217 w 315"/>
                <a:gd name="T95" fmla="*/ 167 h 442"/>
                <a:gd name="T96" fmla="*/ 229 w 315"/>
                <a:gd name="T97" fmla="*/ 345 h 442"/>
                <a:gd name="T98" fmla="*/ 239 w 315"/>
                <a:gd name="T99" fmla="*/ 361 h 442"/>
                <a:gd name="T100" fmla="*/ 249 w 315"/>
                <a:gd name="T101" fmla="*/ 18 h 442"/>
                <a:gd name="T102" fmla="*/ 217 w 315"/>
                <a:gd name="T103" fmla="*/ 11 h 442"/>
                <a:gd name="T104" fmla="*/ 170 w 315"/>
                <a:gd name="T105" fmla="*/ 159 h 442"/>
                <a:gd name="T106" fmla="*/ 164 w 315"/>
                <a:gd name="T107" fmla="*/ 377 h 442"/>
                <a:gd name="T108" fmla="*/ 154 w 315"/>
                <a:gd name="T109" fmla="*/ 403 h 442"/>
                <a:gd name="T110" fmla="*/ 159 w 315"/>
                <a:gd name="T111" fmla="*/ 389 h 442"/>
                <a:gd name="T112" fmla="*/ 177 w 315"/>
                <a:gd name="T113" fmla="*/ 327 h 442"/>
                <a:gd name="T114" fmla="*/ 198 w 315"/>
                <a:gd name="T115" fmla="*/ 207 h 442"/>
                <a:gd name="T116" fmla="*/ 218 w 315"/>
                <a:gd name="T117" fmla="*/ 268 h 442"/>
                <a:gd name="T118" fmla="*/ 226 w 315"/>
                <a:gd name="T119" fmla="*/ 417 h 442"/>
                <a:gd name="T120" fmla="*/ 252 w 315"/>
                <a:gd name="T121" fmla="*/ 417 h 442"/>
                <a:gd name="T122" fmla="*/ 256 w 315"/>
                <a:gd name="T123" fmla="*/ 168 h 442"/>
                <a:gd name="T124" fmla="*/ 305 w 315"/>
                <a:gd name="T125" fmla="*/ 8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5" h="442">
                  <a:moveTo>
                    <a:pt x="314" y="76"/>
                  </a:moveTo>
                  <a:cubicBezTo>
                    <a:pt x="311" y="76"/>
                    <a:pt x="312" y="78"/>
                    <a:pt x="310" y="78"/>
                  </a:cubicBezTo>
                  <a:cubicBezTo>
                    <a:pt x="309" y="77"/>
                    <a:pt x="309" y="77"/>
                    <a:pt x="308" y="76"/>
                  </a:cubicBezTo>
                  <a:cubicBezTo>
                    <a:pt x="309" y="75"/>
                    <a:pt x="308" y="75"/>
                    <a:pt x="309" y="74"/>
                  </a:cubicBezTo>
                  <a:cubicBezTo>
                    <a:pt x="306" y="70"/>
                    <a:pt x="304" y="65"/>
                    <a:pt x="300" y="61"/>
                  </a:cubicBezTo>
                  <a:cubicBezTo>
                    <a:pt x="300" y="62"/>
                    <a:pt x="301" y="62"/>
                    <a:pt x="300" y="63"/>
                  </a:cubicBezTo>
                  <a:cubicBezTo>
                    <a:pt x="299" y="62"/>
                    <a:pt x="300" y="61"/>
                    <a:pt x="299" y="60"/>
                  </a:cubicBezTo>
                  <a:cubicBezTo>
                    <a:pt x="299" y="59"/>
                    <a:pt x="298" y="59"/>
                    <a:pt x="298" y="59"/>
                  </a:cubicBezTo>
                  <a:cubicBezTo>
                    <a:pt x="297" y="55"/>
                    <a:pt x="294" y="51"/>
                    <a:pt x="291" y="47"/>
                  </a:cubicBezTo>
                  <a:cubicBezTo>
                    <a:pt x="291" y="46"/>
                    <a:pt x="292" y="46"/>
                    <a:pt x="292" y="46"/>
                  </a:cubicBezTo>
                  <a:cubicBezTo>
                    <a:pt x="289" y="42"/>
                    <a:pt x="285" y="37"/>
                    <a:pt x="283" y="32"/>
                  </a:cubicBezTo>
                  <a:cubicBezTo>
                    <a:pt x="282" y="32"/>
                    <a:pt x="281" y="30"/>
                    <a:pt x="280" y="29"/>
                  </a:cubicBezTo>
                  <a:cubicBezTo>
                    <a:pt x="277" y="24"/>
                    <a:pt x="273" y="19"/>
                    <a:pt x="270" y="14"/>
                  </a:cubicBezTo>
                  <a:cubicBezTo>
                    <a:pt x="268" y="13"/>
                    <a:pt x="266" y="10"/>
                    <a:pt x="264" y="9"/>
                  </a:cubicBezTo>
                  <a:cubicBezTo>
                    <a:pt x="264" y="9"/>
                    <a:pt x="263" y="8"/>
                    <a:pt x="263" y="8"/>
                  </a:cubicBezTo>
                  <a:cubicBezTo>
                    <a:pt x="264" y="7"/>
                    <a:pt x="263" y="6"/>
                    <a:pt x="263" y="5"/>
                  </a:cubicBezTo>
                  <a:cubicBezTo>
                    <a:pt x="259" y="0"/>
                    <a:pt x="252" y="4"/>
                    <a:pt x="248" y="3"/>
                  </a:cubicBezTo>
                  <a:cubicBezTo>
                    <a:pt x="246" y="2"/>
                    <a:pt x="245" y="1"/>
                    <a:pt x="244" y="1"/>
                  </a:cubicBezTo>
                  <a:cubicBezTo>
                    <a:pt x="237" y="0"/>
                    <a:pt x="234" y="8"/>
                    <a:pt x="226" y="7"/>
                  </a:cubicBezTo>
                  <a:cubicBezTo>
                    <a:pt x="225" y="7"/>
                    <a:pt x="225" y="6"/>
                    <a:pt x="224" y="6"/>
                  </a:cubicBezTo>
                  <a:cubicBezTo>
                    <a:pt x="223" y="8"/>
                    <a:pt x="219" y="7"/>
                    <a:pt x="217" y="7"/>
                  </a:cubicBezTo>
                  <a:cubicBezTo>
                    <a:pt x="213" y="8"/>
                    <a:pt x="208" y="11"/>
                    <a:pt x="204" y="11"/>
                  </a:cubicBezTo>
                  <a:cubicBezTo>
                    <a:pt x="201" y="9"/>
                    <a:pt x="196" y="9"/>
                    <a:pt x="193" y="9"/>
                  </a:cubicBezTo>
                  <a:cubicBezTo>
                    <a:pt x="188" y="6"/>
                    <a:pt x="184" y="3"/>
                    <a:pt x="178" y="1"/>
                  </a:cubicBezTo>
                  <a:cubicBezTo>
                    <a:pt x="176" y="2"/>
                    <a:pt x="179" y="5"/>
                    <a:pt x="176" y="5"/>
                  </a:cubicBezTo>
                  <a:cubicBezTo>
                    <a:pt x="175" y="4"/>
                    <a:pt x="176" y="3"/>
                    <a:pt x="175" y="3"/>
                  </a:cubicBezTo>
                  <a:cubicBezTo>
                    <a:pt x="169" y="5"/>
                    <a:pt x="168" y="14"/>
                    <a:pt x="164" y="18"/>
                  </a:cubicBezTo>
                  <a:cubicBezTo>
                    <a:pt x="159" y="29"/>
                    <a:pt x="155" y="40"/>
                    <a:pt x="151" y="52"/>
                  </a:cubicBezTo>
                  <a:cubicBezTo>
                    <a:pt x="146" y="76"/>
                    <a:pt x="132" y="99"/>
                    <a:pt x="124" y="123"/>
                  </a:cubicBezTo>
                  <a:cubicBezTo>
                    <a:pt x="121" y="123"/>
                    <a:pt x="118" y="122"/>
                    <a:pt x="118" y="119"/>
                  </a:cubicBezTo>
                  <a:cubicBezTo>
                    <a:pt x="117" y="119"/>
                    <a:pt x="117" y="120"/>
                    <a:pt x="116" y="120"/>
                  </a:cubicBezTo>
                  <a:cubicBezTo>
                    <a:pt x="113" y="118"/>
                    <a:pt x="109" y="117"/>
                    <a:pt x="105" y="117"/>
                  </a:cubicBezTo>
                  <a:cubicBezTo>
                    <a:pt x="101" y="116"/>
                    <a:pt x="98" y="113"/>
                    <a:pt x="95" y="112"/>
                  </a:cubicBezTo>
                  <a:cubicBezTo>
                    <a:pt x="94" y="112"/>
                    <a:pt x="93" y="112"/>
                    <a:pt x="93" y="112"/>
                  </a:cubicBezTo>
                  <a:cubicBezTo>
                    <a:pt x="92" y="112"/>
                    <a:pt x="91" y="110"/>
                    <a:pt x="90" y="110"/>
                  </a:cubicBezTo>
                  <a:cubicBezTo>
                    <a:pt x="88" y="109"/>
                    <a:pt x="86" y="109"/>
                    <a:pt x="84" y="108"/>
                  </a:cubicBezTo>
                  <a:cubicBezTo>
                    <a:pt x="81" y="107"/>
                    <a:pt x="78" y="105"/>
                    <a:pt x="76" y="104"/>
                  </a:cubicBezTo>
                  <a:cubicBezTo>
                    <a:pt x="74" y="103"/>
                    <a:pt x="72" y="103"/>
                    <a:pt x="71" y="103"/>
                  </a:cubicBezTo>
                  <a:cubicBezTo>
                    <a:pt x="69" y="102"/>
                    <a:pt x="67" y="100"/>
                    <a:pt x="66" y="99"/>
                  </a:cubicBezTo>
                  <a:cubicBezTo>
                    <a:pt x="63" y="98"/>
                    <a:pt x="61" y="97"/>
                    <a:pt x="60" y="96"/>
                  </a:cubicBezTo>
                  <a:cubicBezTo>
                    <a:pt x="58" y="95"/>
                    <a:pt x="56" y="96"/>
                    <a:pt x="56" y="94"/>
                  </a:cubicBezTo>
                  <a:cubicBezTo>
                    <a:pt x="58" y="93"/>
                    <a:pt x="60" y="92"/>
                    <a:pt x="61" y="90"/>
                  </a:cubicBezTo>
                  <a:cubicBezTo>
                    <a:pt x="53" y="86"/>
                    <a:pt x="46" y="82"/>
                    <a:pt x="43" y="74"/>
                  </a:cubicBezTo>
                  <a:cubicBezTo>
                    <a:pt x="42" y="74"/>
                    <a:pt x="41" y="74"/>
                    <a:pt x="40" y="74"/>
                  </a:cubicBezTo>
                  <a:cubicBezTo>
                    <a:pt x="41" y="81"/>
                    <a:pt x="48" y="82"/>
                    <a:pt x="50" y="89"/>
                  </a:cubicBezTo>
                  <a:cubicBezTo>
                    <a:pt x="44" y="84"/>
                    <a:pt x="36" y="79"/>
                    <a:pt x="36" y="71"/>
                  </a:cubicBezTo>
                  <a:cubicBezTo>
                    <a:pt x="31" y="71"/>
                    <a:pt x="26" y="74"/>
                    <a:pt x="22" y="76"/>
                  </a:cubicBezTo>
                  <a:cubicBezTo>
                    <a:pt x="21" y="78"/>
                    <a:pt x="19" y="78"/>
                    <a:pt x="19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3" y="80"/>
                    <a:pt x="25" y="79"/>
                    <a:pt x="28" y="78"/>
                  </a:cubicBezTo>
                  <a:cubicBezTo>
                    <a:pt x="31" y="80"/>
                    <a:pt x="34" y="83"/>
                    <a:pt x="37" y="84"/>
                  </a:cubicBezTo>
                  <a:cubicBezTo>
                    <a:pt x="36" y="86"/>
                    <a:pt x="35" y="87"/>
                    <a:pt x="35" y="88"/>
                  </a:cubicBezTo>
                  <a:cubicBezTo>
                    <a:pt x="30" y="86"/>
                    <a:pt x="29" y="92"/>
                    <a:pt x="24" y="93"/>
                  </a:cubicBezTo>
                  <a:cubicBezTo>
                    <a:pt x="23" y="93"/>
                    <a:pt x="20" y="92"/>
                    <a:pt x="17" y="91"/>
                  </a:cubicBezTo>
                  <a:cubicBezTo>
                    <a:pt x="14" y="91"/>
                    <a:pt x="11" y="92"/>
                    <a:pt x="9" y="91"/>
                  </a:cubicBezTo>
                  <a:cubicBezTo>
                    <a:pt x="6" y="91"/>
                    <a:pt x="0" y="87"/>
                    <a:pt x="0" y="92"/>
                  </a:cubicBezTo>
                  <a:cubicBezTo>
                    <a:pt x="1" y="94"/>
                    <a:pt x="4" y="94"/>
                    <a:pt x="5" y="95"/>
                  </a:cubicBezTo>
                  <a:cubicBezTo>
                    <a:pt x="4" y="95"/>
                    <a:pt x="4" y="96"/>
                    <a:pt x="3" y="95"/>
                  </a:cubicBezTo>
                  <a:cubicBezTo>
                    <a:pt x="2" y="98"/>
                    <a:pt x="1" y="99"/>
                    <a:pt x="0" y="100"/>
                  </a:cubicBezTo>
                  <a:cubicBezTo>
                    <a:pt x="0" y="101"/>
                    <a:pt x="0" y="102"/>
                    <a:pt x="1" y="103"/>
                  </a:cubicBezTo>
                  <a:cubicBezTo>
                    <a:pt x="3" y="103"/>
                    <a:pt x="4" y="101"/>
                    <a:pt x="5" y="100"/>
                  </a:cubicBezTo>
                  <a:cubicBezTo>
                    <a:pt x="11" y="102"/>
                    <a:pt x="19" y="104"/>
                    <a:pt x="21" y="110"/>
                  </a:cubicBezTo>
                  <a:cubicBezTo>
                    <a:pt x="28" y="113"/>
                    <a:pt x="34" y="107"/>
                    <a:pt x="40" y="109"/>
                  </a:cubicBezTo>
                  <a:cubicBezTo>
                    <a:pt x="44" y="107"/>
                    <a:pt x="48" y="106"/>
                    <a:pt x="52" y="107"/>
                  </a:cubicBezTo>
                  <a:cubicBezTo>
                    <a:pt x="53" y="106"/>
                    <a:pt x="52" y="105"/>
                    <a:pt x="53" y="105"/>
                  </a:cubicBezTo>
                  <a:cubicBezTo>
                    <a:pt x="62" y="106"/>
                    <a:pt x="66" y="112"/>
                    <a:pt x="73" y="113"/>
                  </a:cubicBezTo>
                  <a:cubicBezTo>
                    <a:pt x="74" y="115"/>
                    <a:pt x="76" y="116"/>
                    <a:pt x="79" y="117"/>
                  </a:cubicBezTo>
                  <a:cubicBezTo>
                    <a:pt x="81" y="118"/>
                    <a:pt x="83" y="119"/>
                    <a:pt x="86" y="119"/>
                  </a:cubicBezTo>
                  <a:cubicBezTo>
                    <a:pt x="88" y="121"/>
                    <a:pt x="91" y="123"/>
                    <a:pt x="94" y="123"/>
                  </a:cubicBezTo>
                  <a:cubicBezTo>
                    <a:pt x="99" y="127"/>
                    <a:pt x="106" y="130"/>
                    <a:pt x="112" y="134"/>
                  </a:cubicBezTo>
                  <a:cubicBezTo>
                    <a:pt x="113" y="134"/>
                    <a:pt x="113" y="132"/>
                    <a:pt x="114" y="132"/>
                  </a:cubicBezTo>
                  <a:cubicBezTo>
                    <a:pt x="118" y="133"/>
                    <a:pt x="122" y="136"/>
                    <a:pt x="126" y="135"/>
                  </a:cubicBezTo>
                  <a:cubicBezTo>
                    <a:pt x="127" y="136"/>
                    <a:pt x="127" y="137"/>
                    <a:pt x="128" y="138"/>
                  </a:cubicBezTo>
                  <a:cubicBezTo>
                    <a:pt x="130" y="137"/>
                    <a:pt x="131" y="134"/>
                    <a:pt x="133" y="132"/>
                  </a:cubicBezTo>
                  <a:cubicBezTo>
                    <a:pt x="134" y="130"/>
                    <a:pt x="135" y="128"/>
                    <a:pt x="136" y="126"/>
                  </a:cubicBezTo>
                  <a:cubicBezTo>
                    <a:pt x="138" y="123"/>
                    <a:pt x="141" y="117"/>
                    <a:pt x="142" y="114"/>
                  </a:cubicBezTo>
                  <a:cubicBezTo>
                    <a:pt x="142" y="111"/>
                    <a:pt x="143" y="109"/>
                    <a:pt x="144" y="107"/>
                  </a:cubicBezTo>
                  <a:cubicBezTo>
                    <a:pt x="146" y="101"/>
                    <a:pt x="148" y="96"/>
                    <a:pt x="150" y="92"/>
                  </a:cubicBezTo>
                  <a:cubicBezTo>
                    <a:pt x="150" y="92"/>
                    <a:pt x="150" y="91"/>
                    <a:pt x="150" y="90"/>
                  </a:cubicBezTo>
                  <a:cubicBezTo>
                    <a:pt x="152" y="86"/>
                    <a:pt x="154" y="81"/>
                    <a:pt x="156" y="78"/>
                  </a:cubicBezTo>
                  <a:cubicBezTo>
                    <a:pt x="156" y="77"/>
                    <a:pt x="156" y="77"/>
                    <a:pt x="156" y="76"/>
                  </a:cubicBezTo>
                  <a:cubicBezTo>
                    <a:pt x="159" y="72"/>
                    <a:pt x="160" y="65"/>
                    <a:pt x="163" y="62"/>
                  </a:cubicBezTo>
                  <a:cubicBezTo>
                    <a:pt x="163" y="77"/>
                    <a:pt x="163" y="93"/>
                    <a:pt x="163" y="108"/>
                  </a:cubicBezTo>
                  <a:cubicBezTo>
                    <a:pt x="163" y="111"/>
                    <a:pt x="164" y="114"/>
                    <a:pt x="164" y="116"/>
                  </a:cubicBezTo>
                  <a:cubicBezTo>
                    <a:pt x="164" y="119"/>
                    <a:pt x="163" y="123"/>
                    <a:pt x="163" y="127"/>
                  </a:cubicBezTo>
                  <a:cubicBezTo>
                    <a:pt x="164" y="136"/>
                    <a:pt x="166" y="146"/>
                    <a:pt x="163" y="150"/>
                  </a:cubicBezTo>
                  <a:cubicBezTo>
                    <a:pt x="163" y="151"/>
                    <a:pt x="164" y="152"/>
                    <a:pt x="165" y="152"/>
                  </a:cubicBezTo>
                  <a:cubicBezTo>
                    <a:pt x="165" y="154"/>
                    <a:pt x="165" y="156"/>
                    <a:pt x="165" y="157"/>
                  </a:cubicBezTo>
                  <a:cubicBezTo>
                    <a:pt x="163" y="159"/>
                    <a:pt x="162" y="161"/>
                    <a:pt x="162" y="165"/>
                  </a:cubicBezTo>
                  <a:cubicBezTo>
                    <a:pt x="164" y="164"/>
                    <a:pt x="163" y="163"/>
                    <a:pt x="165" y="161"/>
                  </a:cubicBezTo>
                  <a:cubicBezTo>
                    <a:pt x="166" y="176"/>
                    <a:pt x="165" y="187"/>
                    <a:pt x="166" y="200"/>
                  </a:cubicBezTo>
                  <a:cubicBezTo>
                    <a:pt x="163" y="212"/>
                    <a:pt x="164" y="228"/>
                    <a:pt x="164" y="241"/>
                  </a:cubicBezTo>
                  <a:cubicBezTo>
                    <a:pt x="164" y="242"/>
                    <a:pt x="163" y="243"/>
                    <a:pt x="163" y="244"/>
                  </a:cubicBezTo>
                  <a:cubicBezTo>
                    <a:pt x="166" y="251"/>
                    <a:pt x="163" y="264"/>
                    <a:pt x="163" y="271"/>
                  </a:cubicBezTo>
                  <a:cubicBezTo>
                    <a:pt x="162" y="272"/>
                    <a:pt x="162" y="272"/>
                    <a:pt x="162" y="272"/>
                  </a:cubicBezTo>
                  <a:cubicBezTo>
                    <a:pt x="157" y="290"/>
                    <a:pt x="158" y="310"/>
                    <a:pt x="157" y="330"/>
                  </a:cubicBezTo>
                  <a:cubicBezTo>
                    <a:pt x="155" y="349"/>
                    <a:pt x="153" y="371"/>
                    <a:pt x="154" y="390"/>
                  </a:cubicBezTo>
                  <a:cubicBezTo>
                    <a:pt x="146" y="392"/>
                    <a:pt x="139" y="395"/>
                    <a:pt x="137" y="403"/>
                  </a:cubicBezTo>
                  <a:cubicBezTo>
                    <a:pt x="138" y="405"/>
                    <a:pt x="139" y="404"/>
                    <a:pt x="139" y="406"/>
                  </a:cubicBezTo>
                  <a:cubicBezTo>
                    <a:pt x="139" y="406"/>
                    <a:pt x="138" y="406"/>
                    <a:pt x="137" y="406"/>
                  </a:cubicBezTo>
                  <a:cubicBezTo>
                    <a:pt x="136" y="408"/>
                    <a:pt x="133" y="410"/>
                    <a:pt x="130" y="413"/>
                  </a:cubicBezTo>
                  <a:cubicBezTo>
                    <a:pt x="129" y="414"/>
                    <a:pt x="124" y="422"/>
                    <a:pt x="129" y="422"/>
                  </a:cubicBezTo>
                  <a:cubicBezTo>
                    <a:pt x="129" y="417"/>
                    <a:pt x="133" y="413"/>
                    <a:pt x="136" y="411"/>
                  </a:cubicBezTo>
                  <a:cubicBezTo>
                    <a:pt x="136" y="414"/>
                    <a:pt x="133" y="417"/>
                    <a:pt x="134" y="420"/>
                  </a:cubicBezTo>
                  <a:cubicBezTo>
                    <a:pt x="137" y="421"/>
                    <a:pt x="136" y="418"/>
                    <a:pt x="137" y="418"/>
                  </a:cubicBezTo>
                  <a:cubicBezTo>
                    <a:pt x="139" y="419"/>
                    <a:pt x="139" y="420"/>
                    <a:pt x="140" y="421"/>
                  </a:cubicBezTo>
                  <a:cubicBezTo>
                    <a:pt x="139" y="421"/>
                    <a:pt x="140" y="422"/>
                    <a:pt x="139" y="423"/>
                  </a:cubicBezTo>
                  <a:cubicBezTo>
                    <a:pt x="140" y="424"/>
                    <a:pt x="141" y="425"/>
                    <a:pt x="143" y="425"/>
                  </a:cubicBezTo>
                  <a:cubicBezTo>
                    <a:pt x="140" y="425"/>
                    <a:pt x="137" y="425"/>
                    <a:pt x="134" y="425"/>
                  </a:cubicBezTo>
                  <a:cubicBezTo>
                    <a:pt x="134" y="426"/>
                    <a:pt x="133" y="426"/>
                    <a:pt x="133" y="427"/>
                  </a:cubicBezTo>
                  <a:cubicBezTo>
                    <a:pt x="133" y="428"/>
                    <a:pt x="136" y="428"/>
                    <a:pt x="137" y="429"/>
                  </a:cubicBezTo>
                  <a:cubicBezTo>
                    <a:pt x="137" y="431"/>
                    <a:pt x="139" y="432"/>
                    <a:pt x="139" y="434"/>
                  </a:cubicBezTo>
                  <a:cubicBezTo>
                    <a:pt x="144" y="435"/>
                    <a:pt x="148" y="432"/>
                    <a:pt x="154" y="431"/>
                  </a:cubicBezTo>
                  <a:cubicBezTo>
                    <a:pt x="158" y="430"/>
                    <a:pt x="162" y="431"/>
                    <a:pt x="167" y="430"/>
                  </a:cubicBezTo>
                  <a:cubicBezTo>
                    <a:pt x="168" y="430"/>
                    <a:pt x="166" y="428"/>
                    <a:pt x="167" y="428"/>
                  </a:cubicBezTo>
                  <a:cubicBezTo>
                    <a:pt x="171" y="428"/>
                    <a:pt x="174" y="429"/>
                    <a:pt x="179" y="428"/>
                  </a:cubicBezTo>
                  <a:cubicBezTo>
                    <a:pt x="179" y="426"/>
                    <a:pt x="180" y="426"/>
                    <a:pt x="180" y="424"/>
                  </a:cubicBezTo>
                  <a:cubicBezTo>
                    <a:pt x="182" y="424"/>
                    <a:pt x="184" y="424"/>
                    <a:pt x="185" y="424"/>
                  </a:cubicBezTo>
                  <a:cubicBezTo>
                    <a:pt x="184" y="422"/>
                    <a:pt x="186" y="422"/>
                    <a:pt x="186" y="420"/>
                  </a:cubicBezTo>
                  <a:cubicBezTo>
                    <a:pt x="182" y="419"/>
                    <a:pt x="178" y="417"/>
                    <a:pt x="173" y="417"/>
                  </a:cubicBezTo>
                  <a:cubicBezTo>
                    <a:pt x="174" y="413"/>
                    <a:pt x="175" y="410"/>
                    <a:pt x="177" y="408"/>
                  </a:cubicBezTo>
                  <a:cubicBezTo>
                    <a:pt x="175" y="407"/>
                    <a:pt x="173" y="404"/>
                    <a:pt x="174" y="402"/>
                  </a:cubicBezTo>
                  <a:cubicBezTo>
                    <a:pt x="177" y="405"/>
                    <a:pt x="178" y="410"/>
                    <a:pt x="180" y="414"/>
                  </a:cubicBezTo>
                  <a:cubicBezTo>
                    <a:pt x="180" y="415"/>
                    <a:pt x="178" y="416"/>
                    <a:pt x="179" y="417"/>
                  </a:cubicBezTo>
                  <a:cubicBezTo>
                    <a:pt x="187" y="416"/>
                    <a:pt x="177" y="402"/>
                    <a:pt x="176" y="399"/>
                  </a:cubicBezTo>
                  <a:cubicBezTo>
                    <a:pt x="177" y="399"/>
                    <a:pt x="177" y="401"/>
                    <a:pt x="179" y="401"/>
                  </a:cubicBezTo>
                  <a:cubicBezTo>
                    <a:pt x="180" y="396"/>
                    <a:pt x="174" y="393"/>
                    <a:pt x="177" y="387"/>
                  </a:cubicBezTo>
                  <a:cubicBezTo>
                    <a:pt x="178" y="387"/>
                    <a:pt x="179" y="387"/>
                    <a:pt x="180" y="387"/>
                  </a:cubicBezTo>
                  <a:cubicBezTo>
                    <a:pt x="180" y="382"/>
                    <a:pt x="175" y="380"/>
                    <a:pt x="177" y="376"/>
                  </a:cubicBezTo>
                  <a:cubicBezTo>
                    <a:pt x="177" y="376"/>
                    <a:pt x="178" y="376"/>
                    <a:pt x="179" y="376"/>
                  </a:cubicBezTo>
                  <a:cubicBezTo>
                    <a:pt x="179" y="375"/>
                    <a:pt x="181" y="372"/>
                    <a:pt x="180" y="369"/>
                  </a:cubicBezTo>
                  <a:cubicBezTo>
                    <a:pt x="179" y="369"/>
                    <a:pt x="178" y="370"/>
                    <a:pt x="178" y="369"/>
                  </a:cubicBezTo>
                  <a:cubicBezTo>
                    <a:pt x="177" y="367"/>
                    <a:pt x="177" y="365"/>
                    <a:pt x="178" y="363"/>
                  </a:cubicBezTo>
                  <a:cubicBezTo>
                    <a:pt x="176" y="357"/>
                    <a:pt x="179" y="347"/>
                    <a:pt x="178" y="343"/>
                  </a:cubicBezTo>
                  <a:cubicBezTo>
                    <a:pt x="179" y="337"/>
                    <a:pt x="180" y="330"/>
                    <a:pt x="180" y="323"/>
                  </a:cubicBezTo>
                  <a:cubicBezTo>
                    <a:pt x="182" y="304"/>
                    <a:pt x="185" y="286"/>
                    <a:pt x="189" y="263"/>
                  </a:cubicBezTo>
                  <a:cubicBezTo>
                    <a:pt x="189" y="263"/>
                    <a:pt x="189" y="262"/>
                    <a:pt x="190" y="262"/>
                  </a:cubicBezTo>
                  <a:cubicBezTo>
                    <a:pt x="190" y="256"/>
                    <a:pt x="192" y="249"/>
                    <a:pt x="193" y="242"/>
                  </a:cubicBezTo>
                  <a:cubicBezTo>
                    <a:pt x="194" y="239"/>
                    <a:pt x="195" y="235"/>
                    <a:pt x="196" y="232"/>
                  </a:cubicBezTo>
                  <a:cubicBezTo>
                    <a:pt x="198" y="227"/>
                    <a:pt x="201" y="222"/>
                    <a:pt x="201" y="217"/>
                  </a:cubicBezTo>
                  <a:cubicBezTo>
                    <a:pt x="200" y="216"/>
                    <a:pt x="199" y="217"/>
                    <a:pt x="198" y="217"/>
                  </a:cubicBezTo>
                  <a:cubicBezTo>
                    <a:pt x="199" y="216"/>
                    <a:pt x="199" y="215"/>
                    <a:pt x="198" y="215"/>
                  </a:cubicBezTo>
                  <a:cubicBezTo>
                    <a:pt x="197" y="214"/>
                    <a:pt x="196" y="216"/>
                    <a:pt x="195" y="215"/>
                  </a:cubicBezTo>
                  <a:cubicBezTo>
                    <a:pt x="196" y="214"/>
                    <a:pt x="197" y="213"/>
                    <a:pt x="198" y="212"/>
                  </a:cubicBezTo>
                  <a:cubicBezTo>
                    <a:pt x="199" y="213"/>
                    <a:pt x="199" y="213"/>
                    <a:pt x="200" y="213"/>
                  </a:cubicBezTo>
                  <a:cubicBezTo>
                    <a:pt x="204" y="212"/>
                    <a:pt x="207" y="218"/>
                    <a:pt x="207" y="221"/>
                  </a:cubicBezTo>
                  <a:cubicBezTo>
                    <a:pt x="205" y="221"/>
                    <a:pt x="205" y="219"/>
                    <a:pt x="203" y="219"/>
                  </a:cubicBezTo>
                  <a:cubicBezTo>
                    <a:pt x="204" y="221"/>
                    <a:pt x="206" y="222"/>
                    <a:pt x="207" y="223"/>
                  </a:cubicBezTo>
                  <a:cubicBezTo>
                    <a:pt x="213" y="246"/>
                    <a:pt x="217" y="271"/>
                    <a:pt x="218" y="297"/>
                  </a:cubicBezTo>
                  <a:cubicBezTo>
                    <a:pt x="217" y="297"/>
                    <a:pt x="216" y="298"/>
                    <a:pt x="215" y="298"/>
                  </a:cubicBezTo>
                  <a:cubicBezTo>
                    <a:pt x="214" y="298"/>
                    <a:pt x="215" y="299"/>
                    <a:pt x="215" y="300"/>
                  </a:cubicBezTo>
                  <a:cubicBezTo>
                    <a:pt x="216" y="300"/>
                    <a:pt x="217" y="300"/>
                    <a:pt x="218" y="299"/>
                  </a:cubicBezTo>
                  <a:cubicBezTo>
                    <a:pt x="222" y="318"/>
                    <a:pt x="223" y="340"/>
                    <a:pt x="224" y="358"/>
                  </a:cubicBezTo>
                  <a:cubicBezTo>
                    <a:pt x="224" y="361"/>
                    <a:pt x="223" y="364"/>
                    <a:pt x="223" y="367"/>
                  </a:cubicBezTo>
                  <a:cubicBezTo>
                    <a:pt x="224" y="368"/>
                    <a:pt x="225" y="369"/>
                    <a:pt x="225" y="370"/>
                  </a:cubicBezTo>
                  <a:cubicBezTo>
                    <a:pt x="226" y="373"/>
                    <a:pt x="225" y="376"/>
                    <a:pt x="225" y="379"/>
                  </a:cubicBezTo>
                  <a:cubicBezTo>
                    <a:pt x="225" y="380"/>
                    <a:pt x="226" y="382"/>
                    <a:pt x="226" y="383"/>
                  </a:cubicBezTo>
                  <a:cubicBezTo>
                    <a:pt x="227" y="386"/>
                    <a:pt x="226" y="390"/>
                    <a:pt x="227" y="393"/>
                  </a:cubicBezTo>
                  <a:cubicBezTo>
                    <a:pt x="226" y="393"/>
                    <a:pt x="228" y="393"/>
                    <a:pt x="228" y="394"/>
                  </a:cubicBezTo>
                  <a:cubicBezTo>
                    <a:pt x="220" y="399"/>
                    <a:pt x="213" y="405"/>
                    <a:pt x="213" y="418"/>
                  </a:cubicBezTo>
                  <a:cubicBezTo>
                    <a:pt x="209" y="420"/>
                    <a:pt x="213" y="425"/>
                    <a:pt x="214" y="427"/>
                  </a:cubicBezTo>
                  <a:cubicBezTo>
                    <a:pt x="213" y="427"/>
                    <a:pt x="214" y="429"/>
                    <a:pt x="213" y="429"/>
                  </a:cubicBezTo>
                  <a:cubicBezTo>
                    <a:pt x="211" y="427"/>
                    <a:pt x="211" y="424"/>
                    <a:pt x="208" y="424"/>
                  </a:cubicBezTo>
                  <a:cubicBezTo>
                    <a:pt x="205" y="428"/>
                    <a:pt x="213" y="430"/>
                    <a:pt x="212" y="435"/>
                  </a:cubicBezTo>
                  <a:cubicBezTo>
                    <a:pt x="216" y="435"/>
                    <a:pt x="216" y="441"/>
                    <a:pt x="220" y="442"/>
                  </a:cubicBezTo>
                  <a:cubicBezTo>
                    <a:pt x="222" y="438"/>
                    <a:pt x="216" y="434"/>
                    <a:pt x="219" y="431"/>
                  </a:cubicBezTo>
                  <a:cubicBezTo>
                    <a:pt x="222" y="437"/>
                    <a:pt x="231" y="440"/>
                    <a:pt x="237" y="436"/>
                  </a:cubicBezTo>
                  <a:cubicBezTo>
                    <a:pt x="238" y="436"/>
                    <a:pt x="238" y="437"/>
                    <a:pt x="239" y="436"/>
                  </a:cubicBezTo>
                  <a:cubicBezTo>
                    <a:pt x="244" y="432"/>
                    <a:pt x="252" y="435"/>
                    <a:pt x="259" y="436"/>
                  </a:cubicBezTo>
                  <a:cubicBezTo>
                    <a:pt x="260" y="433"/>
                    <a:pt x="259" y="431"/>
                    <a:pt x="259" y="427"/>
                  </a:cubicBezTo>
                  <a:cubicBezTo>
                    <a:pt x="260" y="427"/>
                    <a:pt x="260" y="426"/>
                    <a:pt x="261" y="426"/>
                  </a:cubicBezTo>
                  <a:cubicBezTo>
                    <a:pt x="262" y="423"/>
                    <a:pt x="263" y="419"/>
                    <a:pt x="261" y="417"/>
                  </a:cubicBezTo>
                  <a:cubicBezTo>
                    <a:pt x="260" y="417"/>
                    <a:pt x="260" y="418"/>
                    <a:pt x="259" y="418"/>
                  </a:cubicBezTo>
                  <a:cubicBezTo>
                    <a:pt x="259" y="416"/>
                    <a:pt x="258" y="418"/>
                    <a:pt x="258" y="417"/>
                  </a:cubicBezTo>
                  <a:cubicBezTo>
                    <a:pt x="256" y="412"/>
                    <a:pt x="255" y="407"/>
                    <a:pt x="251" y="404"/>
                  </a:cubicBezTo>
                  <a:cubicBezTo>
                    <a:pt x="252" y="403"/>
                    <a:pt x="252" y="402"/>
                    <a:pt x="252" y="402"/>
                  </a:cubicBezTo>
                  <a:cubicBezTo>
                    <a:pt x="251" y="401"/>
                    <a:pt x="250" y="401"/>
                    <a:pt x="249" y="401"/>
                  </a:cubicBezTo>
                  <a:cubicBezTo>
                    <a:pt x="246" y="398"/>
                    <a:pt x="248" y="393"/>
                    <a:pt x="247" y="388"/>
                  </a:cubicBezTo>
                  <a:cubicBezTo>
                    <a:pt x="247" y="387"/>
                    <a:pt x="246" y="387"/>
                    <a:pt x="246" y="386"/>
                  </a:cubicBezTo>
                  <a:cubicBezTo>
                    <a:pt x="246" y="382"/>
                    <a:pt x="246" y="380"/>
                    <a:pt x="246" y="377"/>
                  </a:cubicBezTo>
                  <a:cubicBezTo>
                    <a:pt x="245" y="372"/>
                    <a:pt x="246" y="371"/>
                    <a:pt x="246" y="369"/>
                  </a:cubicBezTo>
                  <a:cubicBezTo>
                    <a:pt x="247" y="364"/>
                    <a:pt x="246" y="359"/>
                    <a:pt x="247" y="353"/>
                  </a:cubicBezTo>
                  <a:cubicBezTo>
                    <a:pt x="246" y="353"/>
                    <a:pt x="246" y="354"/>
                    <a:pt x="245" y="354"/>
                  </a:cubicBezTo>
                  <a:cubicBezTo>
                    <a:pt x="246" y="346"/>
                    <a:pt x="243" y="337"/>
                    <a:pt x="245" y="329"/>
                  </a:cubicBezTo>
                  <a:cubicBezTo>
                    <a:pt x="245" y="330"/>
                    <a:pt x="246" y="331"/>
                    <a:pt x="247" y="331"/>
                  </a:cubicBezTo>
                  <a:cubicBezTo>
                    <a:pt x="248" y="327"/>
                    <a:pt x="245" y="325"/>
                    <a:pt x="245" y="322"/>
                  </a:cubicBezTo>
                  <a:cubicBezTo>
                    <a:pt x="244" y="320"/>
                    <a:pt x="245" y="318"/>
                    <a:pt x="245" y="315"/>
                  </a:cubicBezTo>
                  <a:cubicBezTo>
                    <a:pt x="245" y="309"/>
                    <a:pt x="245" y="302"/>
                    <a:pt x="246" y="297"/>
                  </a:cubicBezTo>
                  <a:cubicBezTo>
                    <a:pt x="246" y="293"/>
                    <a:pt x="244" y="286"/>
                    <a:pt x="246" y="282"/>
                  </a:cubicBezTo>
                  <a:cubicBezTo>
                    <a:pt x="246" y="281"/>
                    <a:pt x="246" y="282"/>
                    <a:pt x="247" y="281"/>
                  </a:cubicBezTo>
                  <a:cubicBezTo>
                    <a:pt x="247" y="280"/>
                    <a:pt x="246" y="279"/>
                    <a:pt x="246" y="277"/>
                  </a:cubicBezTo>
                  <a:cubicBezTo>
                    <a:pt x="245" y="272"/>
                    <a:pt x="246" y="266"/>
                    <a:pt x="246" y="261"/>
                  </a:cubicBezTo>
                  <a:cubicBezTo>
                    <a:pt x="246" y="260"/>
                    <a:pt x="247" y="262"/>
                    <a:pt x="247" y="260"/>
                  </a:cubicBezTo>
                  <a:cubicBezTo>
                    <a:pt x="247" y="258"/>
                    <a:pt x="246" y="258"/>
                    <a:pt x="245" y="256"/>
                  </a:cubicBezTo>
                  <a:cubicBezTo>
                    <a:pt x="246" y="256"/>
                    <a:pt x="245" y="254"/>
                    <a:pt x="246" y="253"/>
                  </a:cubicBezTo>
                  <a:cubicBezTo>
                    <a:pt x="245" y="247"/>
                    <a:pt x="247" y="242"/>
                    <a:pt x="246" y="234"/>
                  </a:cubicBezTo>
                  <a:cubicBezTo>
                    <a:pt x="247" y="230"/>
                    <a:pt x="245" y="225"/>
                    <a:pt x="248" y="221"/>
                  </a:cubicBezTo>
                  <a:cubicBezTo>
                    <a:pt x="247" y="220"/>
                    <a:pt x="246" y="221"/>
                    <a:pt x="246" y="220"/>
                  </a:cubicBezTo>
                  <a:cubicBezTo>
                    <a:pt x="248" y="217"/>
                    <a:pt x="246" y="213"/>
                    <a:pt x="248" y="209"/>
                  </a:cubicBezTo>
                  <a:cubicBezTo>
                    <a:pt x="249" y="209"/>
                    <a:pt x="248" y="211"/>
                    <a:pt x="249" y="211"/>
                  </a:cubicBezTo>
                  <a:cubicBezTo>
                    <a:pt x="250" y="209"/>
                    <a:pt x="249" y="208"/>
                    <a:pt x="249" y="207"/>
                  </a:cubicBezTo>
                  <a:cubicBezTo>
                    <a:pt x="249" y="206"/>
                    <a:pt x="247" y="207"/>
                    <a:pt x="247" y="206"/>
                  </a:cubicBezTo>
                  <a:cubicBezTo>
                    <a:pt x="247" y="204"/>
                    <a:pt x="249" y="202"/>
                    <a:pt x="250" y="201"/>
                  </a:cubicBezTo>
                  <a:cubicBezTo>
                    <a:pt x="250" y="198"/>
                    <a:pt x="248" y="198"/>
                    <a:pt x="246" y="197"/>
                  </a:cubicBezTo>
                  <a:cubicBezTo>
                    <a:pt x="247" y="195"/>
                    <a:pt x="248" y="193"/>
                    <a:pt x="251" y="194"/>
                  </a:cubicBezTo>
                  <a:cubicBezTo>
                    <a:pt x="253" y="192"/>
                    <a:pt x="255" y="189"/>
                    <a:pt x="255" y="185"/>
                  </a:cubicBezTo>
                  <a:cubicBezTo>
                    <a:pt x="256" y="184"/>
                    <a:pt x="256" y="185"/>
                    <a:pt x="257" y="184"/>
                  </a:cubicBezTo>
                  <a:cubicBezTo>
                    <a:pt x="259" y="181"/>
                    <a:pt x="261" y="178"/>
                    <a:pt x="262" y="173"/>
                  </a:cubicBezTo>
                  <a:cubicBezTo>
                    <a:pt x="262" y="173"/>
                    <a:pt x="262" y="173"/>
                    <a:pt x="263" y="173"/>
                  </a:cubicBezTo>
                  <a:cubicBezTo>
                    <a:pt x="264" y="165"/>
                    <a:pt x="273" y="160"/>
                    <a:pt x="275" y="153"/>
                  </a:cubicBezTo>
                  <a:cubicBezTo>
                    <a:pt x="274" y="152"/>
                    <a:pt x="271" y="152"/>
                    <a:pt x="270" y="151"/>
                  </a:cubicBezTo>
                  <a:cubicBezTo>
                    <a:pt x="271" y="150"/>
                    <a:pt x="271" y="149"/>
                    <a:pt x="270" y="148"/>
                  </a:cubicBezTo>
                  <a:cubicBezTo>
                    <a:pt x="270" y="149"/>
                    <a:pt x="269" y="150"/>
                    <a:pt x="269" y="149"/>
                  </a:cubicBezTo>
                  <a:cubicBezTo>
                    <a:pt x="280" y="131"/>
                    <a:pt x="292" y="114"/>
                    <a:pt x="304" y="97"/>
                  </a:cubicBezTo>
                  <a:cubicBezTo>
                    <a:pt x="304" y="96"/>
                    <a:pt x="305" y="96"/>
                    <a:pt x="304" y="95"/>
                  </a:cubicBezTo>
                  <a:cubicBezTo>
                    <a:pt x="307" y="94"/>
                    <a:pt x="306" y="89"/>
                    <a:pt x="310" y="88"/>
                  </a:cubicBezTo>
                  <a:cubicBezTo>
                    <a:pt x="309" y="91"/>
                    <a:pt x="309" y="92"/>
                    <a:pt x="309" y="95"/>
                  </a:cubicBezTo>
                  <a:cubicBezTo>
                    <a:pt x="314" y="92"/>
                    <a:pt x="310" y="85"/>
                    <a:pt x="315" y="83"/>
                  </a:cubicBezTo>
                  <a:cubicBezTo>
                    <a:pt x="314" y="80"/>
                    <a:pt x="315" y="78"/>
                    <a:pt x="314" y="76"/>
                  </a:cubicBezTo>
                  <a:close/>
                  <a:moveTo>
                    <a:pt x="32" y="76"/>
                  </a:moveTo>
                  <a:cubicBezTo>
                    <a:pt x="33" y="75"/>
                    <a:pt x="34" y="76"/>
                    <a:pt x="34" y="77"/>
                  </a:cubicBezTo>
                  <a:cubicBezTo>
                    <a:pt x="33" y="77"/>
                    <a:pt x="32" y="77"/>
                    <a:pt x="32" y="76"/>
                  </a:cubicBezTo>
                  <a:close/>
                  <a:moveTo>
                    <a:pt x="6" y="95"/>
                  </a:moveTo>
                  <a:cubicBezTo>
                    <a:pt x="8" y="96"/>
                    <a:pt x="9" y="95"/>
                    <a:pt x="11" y="96"/>
                  </a:cubicBezTo>
                  <a:cubicBezTo>
                    <a:pt x="10" y="96"/>
                    <a:pt x="6" y="98"/>
                    <a:pt x="6" y="95"/>
                  </a:cubicBezTo>
                  <a:close/>
                  <a:moveTo>
                    <a:pt x="19" y="95"/>
                  </a:moveTo>
                  <a:cubicBezTo>
                    <a:pt x="19" y="97"/>
                    <a:pt x="17" y="96"/>
                    <a:pt x="16" y="95"/>
                  </a:cubicBezTo>
                  <a:cubicBezTo>
                    <a:pt x="16" y="94"/>
                    <a:pt x="18" y="95"/>
                    <a:pt x="19" y="95"/>
                  </a:cubicBezTo>
                  <a:close/>
                  <a:moveTo>
                    <a:pt x="15" y="101"/>
                  </a:moveTo>
                  <a:cubicBezTo>
                    <a:pt x="16" y="99"/>
                    <a:pt x="17" y="99"/>
                    <a:pt x="19" y="99"/>
                  </a:cubicBezTo>
                  <a:cubicBezTo>
                    <a:pt x="18" y="100"/>
                    <a:pt x="18" y="100"/>
                    <a:pt x="17" y="101"/>
                  </a:cubicBezTo>
                  <a:cubicBezTo>
                    <a:pt x="19" y="103"/>
                    <a:pt x="20" y="103"/>
                    <a:pt x="22" y="102"/>
                  </a:cubicBezTo>
                  <a:cubicBezTo>
                    <a:pt x="23" y="103"/>
                    <a:pt x="22" y="104"/>
                    <a:pt x="23" y="105"/>
                  </a:cubicBezTo>
                  <a:cubicBezTo>
                    <a:pt x="20" y="105"/>
                    <a:pt x="18" y="102"/>
                    <a:pt x="15" y="101"/>
                  </a:cubicBezTo>
                  <a:close/>
                  <a:moveTo>
                    <a:pt x="33" y="105"/>
                  </a:moveTo>
                  <a:cubicBezTo>
                    <a:pt x="32" y="104"/>
                    <a:pt x="28" y="108"/>
                    <a:pt x="25" y="105"/>
                  </a:cubicBezTo>
                  <a:cubicBezTo>
                    <a:pt x="28" y="103"/>
                    <a:pt x="31" y="101"/>
                    <a:pt x="35" y="101"/>
                  </a:cubicBezTo>
                  <a:cubicBezTo>
                    <a:pt x="35" y="103"/>
                    <a:pt x="32" y="103"/>
                    <a:pt x="33" y="105"/>
                  </a:cubicBezTo>
                  <a:close/>
                  <a:moveTo>
                    <a:pt x="27" y="94"/>
                  </a:moveTo>
                  <a:cubicBezTo>
                    <a:pt x="29" y="91"/>
                    <a:pt x="32" y="90"/>
                    <a:pt x="35" y="89"/>
                  </a:cubicBezTo>
                  <a:cubicBezTo>
                    <a:pt x="33" y="91"/>
                    <a:pt x="30" y="94"/>
                    <a:pt x="27" y="94"/>
                  </a:cubicBezTo>
                  <a:close/>
                  <a:moveTo>
                    <a:pt x="36" y="105"/>
                  </a:moveTo>
                  <a:cubicBezTo>
                    <a:pt x="37" y="104"/>
                    <a:pt x="39" y="103"/>
                    <a:pt x="40" y="102"/>
                  </a:cubicBezTo>
                  <a:cubicBezTo>
                    <a:pt x="39" y="101"/>
                    <a:pt x="39" y="102"/>
                    <a:pt x="38" y="102"/>
                  </a:cubicBezTo>
                  <a:cubicBezTo>
                    <a:pt x="39" y="100"/>
                    <a:pt x="40" y="100"/>
                    <a:pt x="41" y="99"/>
                  </a:cubicBezTo>
                  <a:cubicBezTo>
                    <a:pt x="42" y="99"/>
                    <a:pt x="44" y="99"/>
                    <a:pt x="45" y="98"/>
                  </a:cubicBezTo>
                  <a:cubicBezTo>
                    <a:pt x="48" y="99"/>
                    <a:pt x="40" y="106"/>
                    <a:pt x="36" y="105"/>
                  </a:cubicBezTo>
                  <a:close/>
                  <a:moveTo>
                    <a:pt x="53" y="89"/>
                  </a:moveTo>
                  <a:cubicBezTo>
                    <a:pt x="55" y="89"/>
                    <a:pt x="56" y="90"/>
                    <a:pt x="56" y="91"/>
                  </a:cubicBezTo>
                  <a:cubicBezTo>
                    <a:pt x="56" y="91"/>
                    <a:pt x="55" y="91"/>
                    <a:pt x="55" y="91"/>
                  </a:cubicBezTo>
                  <a:cubicBezTo>
                    <a:pt x="54" y="91"/>
                    <a:pt x="54" y="90"/>
                    <a:pt x="53" y="89"/>
                  </a:cubicBezTo>
                  <a:close/>
                  <a:moveTo>
                    <a:pt x="59" y="103"/>
                  </a:moveTo>
                  <a:cubicBezTo>
                    <a:pt x="61" y="103"/>
                    <a:pt x="63" y="105"/>
                    <a:pt x="65" y="106"/>
                  </a:cubicBezTo>
                  <a:cubicBezTo>
                    <a:pt x="63" y="106"/>
                    <a:pt x="61" y="104"/>
                    <a:pt x="59" y="103"/>
                  </a:cubicBezTo>
                  <a:close/>
                  <a:moveTo>
                    <a:pt x="66" y="108"/>
                  </a:moveTo>
                  <a:cubicBezTo>
                    <a:pt x="66" y="108"/>
                    <a:pt x="67" y="107"/>
                    <a:pt x="66" y="107"/>
                  </a:cubicBezTo>
                  <a:cubicBezTo>
                    <a:pt x="66" y="107"/>
                    <a:pt x="68" y="107"/>
                    <a:pt x="68" y="108"/>
                  </a:cubicBezTo>
                  <a:cubicBezTo>
                    <a:pt x="67" y="108"/>
                    <a:pt x="67" y="108"/>
                    <a:pt x="66" y="108"/>
                  </a:cubicBezTo>
                  <a:close/>
                  <a:moveTo>
                    <a:pt x="59" y="100"/>
                  </a:moveTo>
                  <a:cubicBezTo>
                    <a:pt x="63" y="101"/>
                    <a:pt x="68" y="105"/>
                    <a:pt x="72" y="107"/>
                  </a:cubicBezTo>
                  <a:cubicBezTo>
                    <a:pt x="68" y="106"/>
                    <a:pt x="63" y="103"/>
                    <a:pt x="59" y="100"/>
                  </a:cubicBezTo>
                  <a:close/>
                  <a:moveTo>
                    <a:pt x="89" y="114"/>
                  </a:moveTo>
                  <a:cubicBezTo>
                    <a:pt x="97" y="116"/>
                    <a:pt x="104" y="121"/>
                    <a:pt x="111" y="125"/>
                  </a:cubicBezTo>
                  <a:cubicBezTo>
                    <a:pt x="104" y="123"/>
                    <a:pt x="95" y="118"/>
                    <a:pt x="89" y="114"/>
                  </a:cubicBezTo>
                  <a:close/>
                  <a:moveTo>
                    <a:pt x="137" y="95"/>
                  </a:moveTo>
                  <a:cubicBezTo>
                    <a:pt x="136" y="101"/>
                    <a:pt x="133" y="106"/>
                    <a:pt x="130" y="112"/>
                  </a:cubicBezTo>
                  <a:cubicBezTo>
                    <a:pt x="131" y="107"/>
                    <a:pt x="135" y="101"/>
                    <a:pt x="137" y="95"/>
                  </a:cubicBezTo>
                  <a:close/>
                  <a:moveTo>
                    <a:pt x="138" y="109"/>
                  </a:moveTo>
                  <a:cubicBezTo>
                    <a:pt x="139" y="109"/>
                    <a:pt x="136" y="112"/>
                    <a:pt x="136" y="113"/>
                  </a:cubicBezTo>
                  <a:cubicBezTo>
                    <a:pt x="136" y="112"/>
                    <a:pt x="137" y="110"/>
                    <a:pt x="138" y="109"/>
                  </a:cubicBezTo>
                  <a:close/>
                  <a:moveTo>
                    <a:pt x="129" y="133"/>
                  </a:moveTo>
                  <a:cubicBezTo>
                    <a:pt x="129" y="132"/>
                    <a:pt x="128" y="132"/>
                    <a:pt x="127" y="131"/>
                  </a:cubicBezTo>
                  <a:cubicBezTo>
                    <a:pt x="128" y="129"/>
                    <a:pt x="128" y="126"/>
                    <a:pt x="129" y="122"/>
                  </a:cubicBezTo>
                  <a:cubicBezTo>
                    <a:pt x="130" y="122"/>
                    <a:pt x="130" y="122"/>
                    <a:pt x="130" y="122"/>
                  </a:cubicBezTo>
                  <a:cubicBezTo>
                    <a:pt x="129" y="124"/>
                    <a:pt x="130" y="126"/>
                    <a:pt x="131" y="127"/>
                  </a:cubicBezTo>
                  <a:cubicBezTo>
                    <a:pt x="132" y="127"/>
                    <a:pt x="132" y="125"/>
                    <a:pt x="133" y="126"/>
                  </a:cubicBezTo>
                  <a:cubicBezTo>
                    <a:pt x="133" y="129"/>
                    <a:pt x="131" y="130"/>
                    <a:pt x="129" y="133"/>
                  </a:cubicBezTo>
                  <a:close/>
                  <a:moveTo>
                    <a:pt x="134" y="125"/>
                  </a:moveTo>
                  <a:cubicBezTo>
                    <a:pt x="134" y="120"/>
                    <a:pt x="138" y="115"/>
                    <a:pt x="139" y="111"/>
                  </a:cubicBezTo>
                  <a:cubicBezTo>
                    <a:pt x="139" y="114"/>
                    <a:pt x="136" y="121"/>
                    <a:pt x="134" y="125"/>
                  </a:cubicBezTo>
                  <a:close/>
                  <a:moveTo>
                    <a:pt x="148" y="66"/>
                  </a:moveTo>
                  <a:cubicBezTo>
                    <a:pt x="150" y="66"/>
                    <a:pt x="148" y="67"/>
                    <a:pt x="148" y="68"/>
                  </a:cubicBezTo>
                  <a:cubicBezTo>
                    <a:pt x="147" y="67"/>
                    <a:pt x="148" y="66"/>
                    <a:pt x="148" y="66"/>
                  </a:cubicBezTo>
                  <a:close/>
                  <a:moveTo>
                    <a:pt x="142" y="104"/>
                  </a:moveTo>
                  <a:cubicBezTo>
                    <a:pt x="144" y="96"/>
                    <a:pt x="147" y="87"/>
                    <a:pt x="151" y="80"/>
                  </a:cubicBezTo>
                  <a:cubicBezTo>
                    <a:pt x="149" y="88"/>
                    <a:pt x="145" y="97"/>
                    <a:pt x="142" y="104"/>
                  </a:cubicBezTo>
                  <a:close/>
                  <a:moveTo>
                    <a:pt x="154" y="54"/>
                  </a:moveTo>
                  <a:cubicBezTo>
                    <a:pt x="152" y="56"/>
                    <a:pt x="151" y="62"/>
                    <a:pt x="149" y="65"/>
                  </a:cubicBezTo>
                  <a:cubicBezTo>
                    <a:pt x="148" y="64"/>
                    <a:pt x="150" y="59"/>
                    <a:pt x="152" y="58"/>
                  </a:cubicBezTo>
                  <a:cubicBezTo>
                    <a:pt x="153" y="50"/>
                    <a:pt x="155" y="45"/>
                    <a:pt x="157" y="40"/>
                  </a:cubicBezTo>
                  <a:cubicBezTo>
                    <a:pt x="157" y="45"/>
                    <a:pt x="154" y="50"/>
                    <a:pt x="154" y="54"/>
                  </a:cubicBezTo>
                  <a:close/>
                  <a:moveTo>
                    <a:pt x="158" y="39"/>
                  </a:moveTo>
                  <a:cubicBezTo>
                    <a:pt x="157" y="39"/>
                    <a:pt x="157" y="38"/>
                    <a:pt x="157" y="38"/>
                  </a:cubicBezTo>
                  <a:cubicBezTo>
                    <a:pt x="158" y="37"/>
                    <a:pt x="158" y="38"/>
                    <a:pt x="158" y="37"/>
                  </a:cubicBezTo>
                  <a:cubicBezTo>
                    <a:pt x="159" y="38"/>
                    <a:pt x="158" y="39"/>
                    <a:pt x="158" y="39"/>
                  </a:cubicBezTo>
                  <a:close/>
                  <a:moveTo>
                    <a:pt x="162" y="30"/>
                  </a:moveTo>
                  <a:cubicBezTo>
                    <a:pt x="161" y="30"/>
                    <a:pt x="162" y="28"/>
                    <a:pt x="162" y="27"/>
                  </a:cubicBezTo>
                  <a:cubicBezTo>
                    <a:pt x="163" y="28"/>
                    <a:pt x="162" y="30"/>
                    <a:pt x="162" y="30"/>
                  </a:cubicBezTo>
                  <a:close/>
                  <a:moveTo>
                    <a:pt x="302" y="64"/>
                  </a:moveTo>
                  <a:cubicBezTo>
                    <a:pt x="302" y="65"/>
                    <a:pt x="303" y="65"/>
                    <a:pt x="303" y="66"/>
                  </a:cubicBezTo>
                  <a:cubicBezTo>
                    <a:pt x="302" y="65"/>
                    <a:pt x="301" y="64"/>
                    <a:pt x="301" y="64"/>
                  </a:cubicBezTo>
                  <a:cubicBezTo>
                    <a:pt x="302" y="62"/>
                    <a:pt x="301" y="65"/>
                    <a:pt x="302" y="64"/>
                  </a:cubicBezTo>
                  <a:close/>
                  <a:moveTo>
                    <a:pt x="272" y="22"/>
                  </a:moveTo>
                  <a:cubicBezTo>
                    <a:pt x="275" y="26"/>
                    <a:pt x="278" y="31"/>
                    <a:pt x="281" y="35"/>
                  </a:cubicBezTo>
                  <a:cubicBezTo>
                    <a:pt x="286" y="47"/>
                    <a:pt x="293" y="56"/>
                    <a:pt x="298" y="66"/>
                  </a:cubicBezTo>
                  <a:cubicBezTo>
                    <a:pt x="294" y="62"/>
                    <a:pt x="292" y="58"/>
                    <a:pt x="290" y="53"/>
                  </a:cubicBezTo>
                  <a:cubicBezTo>
                    <a:pt x="289" y="52"/>
                    <a:pt x="289" y="52"/>
                    <a:pt x="288" y="52"/>
                  </a:cubicBezTo>
                  <a:cubicBezTo>
                    <a:pt x="285" y="46"/>
                    <a:pt x="282" y="41"/>
                    <a:pt x="279" y="36"/>
                  </a:cubicBezTo>
                  <a:cubicBezTo>
                    <a:pt x="278" y="34"/>
                    <a:pt x="278" y="30"/>
                    <a:pt x="275" y="29"/>
                  </a:cubicBezTo>
                  <a:cubicBezTo>
                    <a:pt x="275" y="25"/>
                    <a:pt x="272" y="24"/>
                    <a:pt x="271" y="22"/>
                  </a:cubicBezTo>
                  <a:cubicBezTo>
                    <a:pt x="271" y="21"/>
                    <a:pt x="272" y="21"/>
                    <a:pt x="272" y="22"/>
                  </a:cubicBezTo>
                  <a:close/>
                  <a:moveTo>
                    <a:pt x="288" y="59"/>
                  </a:moveTo>
                  <a:cubicBezTo>
                    <a:pt x="289" y="59"/>
                    <a:pt x="289" y="59"/>
                    <a:pt x="289" y="60"/>
                  </a:cubicBezTo>
                  <a:cubicBezTo>
                    <a:pt x="288" y="60"/>
                    <a:pt x="288" y="60"/>
                    <a:pt x="287" y="60"/>
                  </a:cubicBezTo>
                  <a:cubicBezTo>
                    <a:pt x="288" y="60"/>
                    <a:pt x="288" y="59"/>
                    <a:pt x="288" y="59"/>
                  </a:cubicBezTo>
                  <a:close/>
                  <a:moveTo>
                    <a:pt x="287" y="59"/>
                  </a:moveTo>
                  <a:cubicBezTo>
                    <a:pt x="287" y="58"/>
                    <a:pt x="286" y="58"/>
                    <a:pt x="286" y="57"/>
                  </a:cubicBezTo>
                  <a:cubicBezTo>
                    <a:pt x="287" y="57"/>
                    <a:pt x="288" y="57"/>
                    <a:pt x="288" y="59"/>
                  </a:cubicBezTo>
                  <a:cubicBezTo>
                    <a:pt x="288" y="59"/>
                    <a:pt x="287" y="59"/>
                    <a:pt x="287" y="59"/>
                  </a:cubicBezTo>
                  <a:close/>
                  <a:moveTo>
                    <a:pt x="286" y="57"/>
                  </a:moveTo>
                  <a:cubicBezTo>
                    <a:pt x="286" y="57"/>
                    <a:pt x="285" y="57"/>
                    <a:pt x="285" y="57"/>
                  </a:cubicBezTo>
                  <a:cubicBezTo>
                    <a:pt x="284" y="55"/>
                    <a:pt x="283" y="52"/>
                    <a:pt x="280" y="51"/>
                  </a:cubicBezTo>
                  <a:cubicBezTo>
                    <a:pt x="280" y="48"/>
                    <a:pt x="277" y="47"/>
                    <a:pt x="277" y="45"/>
                  </a:cubicBezTo>
                  <a:cubicBezTo>
                    <a:pt x="280" y="49"/>
                    <a:pt x="283" y="52"/>
                    <a:pt x="286" y="57"/>
                  </a:cubicBezTo>
                  <a:close/>
                  <a:moveTo>
                    <a:pt x="268" y="21"/>
                  </a:moveTo>
                  <a:cubicBezTo>
                    <a:pt x="268" y="19"/>
                    <a:pt x="265" y="16"/>
                    <a:pt x="264" y="13"/>
                  </a:cubicBezTo>
                  <a:cubicBezTo>
                    <a:pt x="266" y="14"/>
                    <a:pt x="268" y="18"/>
                    <a:pt x="268" y="21"/>
                  </a:cubicBezTo>
                  <a:close/>
                  <a:moveTo>
                    <a:pt x="259" y="46"/>
                  </a:moveTo>
                  <a:cubicBezTo>
                    <a:pt x="260" y="46"/>
                    <a:pt x="259" y="48"/>
                    <a:pt x="259" y="49"/>
                  </a:cubicBezTo>
                  <a:cubicBezTo>
                    <a:pt x="258" y="48"/>
                    <a:pt x="259" y="47"/>
                    <a:pt x="259" y="46"/>
                  </a:cubicBezTo>
                  <a:close/>
                  <a:moveTo>
                    <a:pt x="258" y="56"/>
                  </a:moveTo>
                  <a:cubicBezTo>
                    <a:pt x="259" y="66"/>
                    <a:pt x="257" y="75"/>
                    <a:pt x="257" y="83"/>
                  </a:cubicBezTo>
                  <a:cubicBezTo>
                    <a:pt x="256" y="82"/>
                    <a:pt x="256" y="79"/>
                    <a:pt x="257" y="78"/>
                  </a:cubicBezTo>
                  <a:cubicBezTo>
                    <a:pt x="256" y="71"/>
                    <a:pt x="258" y="64"/>
                    <a:pt x="258" y="56"/>
                  </a:cubicBezTo>
                  <a:close/>
                  <a:moveTo>
                    <a:pt x="256" y="99"/>
                  </a:moveTo>
                  <a:cubicBezTo>
                    <a:pt x="255" y="95"/>
                    <a:pt x="255" y="90"/>
                    <a:pt x="256" y="86"/>
                  </a:cubicBezTo>
                  <a:cubicBezTo>
                    <a:pt x="258" y="89"/>
                    <a:pt x="255" y="95"/>
                    <a:pt x="256" y="99"/>
                  </a:cubicBezTo>
                  <a:close/>
                  <a:moveTo>
                    <a:pt x="257" y="6"/>
                  </a:moveTo>
                  <a:cubicBezTo>
                    <a:pt x="257" y="7"/>
                    <a:pt x="257" y="8"/>
                    <a:pt x="256" y="9"/>
                  </a:cubicBezTo>
                  <a:cubicBezTo>
                    <a:pt x="255" y="8"/>
                    <a:pt x="254" y="7"/>
                    <a:pt x="253" y="6"/>
                  </a:cubicBezTo>
                  <a:cubicBezTo>
                    <a:pt x="255" y="5"/>
                    <a:pt x="255" y="6"/>
                    <a:pt x="257" y="6"/>
                  </a:cubicBezTo>
                  <a:close/>
                  <a:moveTo>
                    <a:pt x="247" y="147"/>
                  </a:moveTo>
                  <a:cubicBezTo>
                    <a:pt x="245" y="147"/>
                    <a:pt x="246" y="145"/>
                    <a:pt x="246" y="143"/>
                  </a:cubicBezTo>
                  <a:cubicBezTo>
                    <a:pt x="247" y="143"/>
                    <a:pt x="247" y="144"/>
                    <a:pt x="248" y="145"/>
                  </a:cubicBezTo>
                  <a:cubicBezTo>
                    <a:pt x="246" y="145"/>
                    <a:pt x="248" y="146"/>
                    <a:pt x="247" y="147"/>
                  </a:cubicBezTo>
                  <a:close/>
                  <a:moveTo>
                    <a:pt x="248" y="125"/>
                  </a:moveTo>
                  <a:cubicBezTo>
                    <a:pt x="249" y="125"/>
                    <a:pt x="248" y="127"/>
                    <a:pt x="248" y="128"/>
                  </a:cubicBezTo>
                  <a:cubicBezTo>
                    <a:pt x="247" y="127"/>
                    <a:pt x="247" y="125"/>
                    <a:pt x="248" y="125"/>
                  </a:cubicBezTo>
                  <a:close/>
                  <a:moveTo>
                    <a:pt x="248" y="39"/>
                  </a:moveTo>
                  <a:cubicBezTo>
                    <a:pt x="246" y="38"/>
                    <a:pt x="245" y="36"/>
                    <a:pt x="244" y="34"/>
                  </a:cubicBezTo>
                  <a:cubicBezTo>
                    <a:pt x="245" y="29"/>
                    <a:pt x="248" y="36"/>
                    <a:pt x="249" y="38"/>
                  </a:cubicBezTo>
                  <a:cubicBezTo>
                    <a:pt x="249" y="38"/>
                    <a:pt x="248" y="39"/>
                    <a:pt x="248" y="39"/>
                  </a:cubicBezTo>
                  <a:close/>
                  <a:moveTo>
                    <a:pt x="246" y="103"/>
                  </a:moveTo>
                  <a:cubicBezTo>
                    <a:pt x="244" y="102"/>
                    <a:pt x="245" y="96"/>
                    <a:pt x="245" y="95"/>
                  </a:cubicBezTo>
                  <a:cubicBezTo>
                    <a:pt x="246" y="97"/>
                    <a:pt x="245" y="100"/>
                    <a:pt x="246" y="103"/>
                  </a:cubicBezTo>
                  <a:close/>
                  <a:moveTo>
                    <a:pt x="241" y="388"/>
                  </a:moveTo>
                  <a:cubicBezTo>
                    <a:pt x="239" y="389"/>
                    <a:pt x="239" y="386"/>
                    <a:pt x="237" y="386"/>
                  </a:cubicBezTo>
                  <a:cubicBezTo>
                    <a:pt x="237" y="385"/>
                    <a:pt x="238" y="384"/>
                    <a:pt x="239" y="383"/>
                  </a:cubicBezTo>
                  <a:cubicBezTo>
                    <a:pt x="239" y="383"/>
                    <a:pt x="239" y="385"/>
                    <a:pt x="240" y="385"/>
                  </a:cubicBezTo>
                  <a:cubicBezTo>
                    <a:pt x="241" y="384"/>
                    <a:pt x="239" y="383"/>
                    <a:pt x="239" y="382"/>
                  </a:cubicBezTo>
                  <a:cubicBezTo>
                    <a:pt x="240" y="382"/>
                    <a:pt x="240" y="382"/>
                    <a:pt x="240" y="382"/>
                  </a:cubicBezTo>
                  <a:cubicBezTo>
                    <a:pt x="240" y="383"/>
                    <a:pt x="241" y="384"/>
                    <a:pt x="243" y="384"/>
                  </a:cubicBezTo>
                  <a:cubicBezTo>
                    <a:pt x="242" y="385"/>
                    <a:pt x="243" y="386"/>
                    <a:pt x="242" y="387"/>
                  </a:cubicBezTo>
                  <a:cubicBezTo>
                    <a:pt x="241" y="387"/>
                    <a:pt x="241" y="386"/>
                    <a:pt x="241" y="386"/>
                  </a:cubicBezTo>
                  <a:cubicBezTo>
                    <a:pt x="239" y="387"/>
                    <a:pt x="241" y="387"/>
                    <a:pt x="241" y="388"/>
                  </a:cubicBezTo>
                  <a:close/>
                  <a:moveTo>
                    <a:pt x="205" y="191"/>
                  </a:moveTo>
                  <a:cubicBezTo>
                    <a:pt x="204" y="189"/>
                    <a:pt x="203" y="188"/>
                    <a:pt x="202" y="187"/>
                  </a:cubicBezTo>
                  <a:cubicBezTo>
                    <a:pt x="202" y="186"/>
                    <a:pt x="202" y="185"/>
                    <a:pt x="203" y="185"/>
                  </a:cubicBezTo>
                  <a:cubicBezTo>
                    <a:pt x="205" y="185"/>
                    <a:pt x="205" y="187"/>
                    <a:pt x="206" y="189"/>
                  </a:cubicBezTo>
                  <a:cubicBezTo>
                    <a:pt x="206" y="190"/>
                    <a:pt x="205" y="190"/>
                    <a:pt x="205" y="191"/>
                  </a:cubicBezTo>
                  <a:close/>
                  <a:moveTo>
                    <a:pt x="206" y="197"/>
                  </a:moveTo>
                  <a:cubicBezTo>
                    <a:pt x="205" y="197"/>
                    <a:pt x="206" y="198"/>
                    <a:pt x="205" y="197"/>
                  </a:cubicBezTo>
                  <a:cubicBezTo>
                    <a:pt x="203" y="196"/>
                    <a:pt x="206" y="194"/>
                    <a:pt x="206" y="197"/>
                  </a:cubicBezTo>
                  <a:close/>
                  <a:moveTo>
                    <a:pt x="189" y="204"/>
                  </a:moveTo>
                  <a:cubicBezTo>
                    <a:pt x="190" y="205"/>
                    <a:pt x="191" y="206"/>
                    <a:pt x="191" y="207"/>
                  </a:cubicBezTo>
                  <a:cubicBezTo>
                    <a:pt x="190" y="209"/>
                    <a:pt x="188" y="205"/>
                    <a:pt x="189" y="204"/>
                  </a:cubicBezTo>
                  <a:close/>
                  <a:moveTo>
                    <a:pt x="191" y="217"/>
                  </a:moveTo>
                  <a:cubicBezTo>
                    <a:pt x="190" y="217"/>
                    <a:pt x="190" y="216"/>
                    <a:pt x="190" y="215"/>
                  </a:cubicBezTo>
                  <a:cubicBezTo>
                    <a:pt x="190" y="216"/>
                    <a:pt x="191" y="216"/>
                    <a:pt x="191" y="217"/>
                  </a:cubicBezTo>
                  <a:close/>
                  <a:moveTo>
                    <a:pt x="174" y="325"/>
                  </a:moveTo>
                  <a:cubicBezTo>
                    <a:pt x="172" y="324"/>
                    <a:pt x="171" y="321"/>
                    <a:pt x="172" y="319"/>
                  </a:cubicBezTo>
                  <a:cubicBezTo>
                    <a:pt x="173" y="320"/>
                    <a:pt x="174" y="323"/>
                    <a:pt x="174" y="325"/>
                  </a:cubicBezTo>
                  <a:close/>
                  <a:moveTo>
                    <a:pt x="174" y="332"/>
                  </a:moveTo>
                  <a:cubicBezTo>
                    <a:pt x="174" y="333"/>
                    <a:pt x="174" y="334"/>
                    <a:pt x="173" y="333"/>
                  </a:cubicBezTo>
                  <a:cubicBezTo>
                    <a:pt x="173" y="333"/>
                    <a:pt x="173" y="332"/>
                    <a:pt x="174" y="332"/>
                  </a:cubicBezTo>
                  <a:close/>
                  <a:moveTo>
                    <a:pt x="171" y="387"/>
                  </a:moveTo>
                  <a:cubicBezTo>
                    <a:pt x="170" y="387"/>
                    <a:pt x="170" y="386"/>
                    <a:pt x="169" y="387"/>
                  </a:cubicBezTo>
                  <a:cubicBezTo>
                    <a:pt x="169" y="385"/>
                    <a:pt x="170" y="385"/>
                    <a:pt x="170" y="384"/>
                  </a:cubicBezTo>
                  <a:cubicBezTo>
                    <a:pt x="170" y="384"/>
                    <a:pt x="171" y="384"/>
                    <a:pt x="171" y="384"/>
                  </a:cubicBezTo>
                  <a:cubicBezTo>
                    <a:pt x="171" y="385"/>
                    <a:pt x="171" y="386"/>
                    <a:pt x="171" y="387"/>
                  </a:cubicBezTo>
                  <a:close/>
                  <a:moveTo>
                    <a:pt x="171" y="405"/>
                  </a:moveTo>
                  <a:cubicBezTo>
                    <a:pt x="171" y="406"/>
                    <a:pt x="170" y="407"/>
                    <a:pt x="170" y="408"/>
                  </a:cubicBezTo>
                  <a:cubicBezTo>
                    <a:pt x="169" y="407"/>
                    <a:pt x="170" y="405"/>
                    <a:pt x="171" y="405"/>
                  </a:cubicBezTo>
                  <a:close/>
                  <a:moveTo>
                    <a:pt x="166" y="256"/>
                  </a:moveTo>
                  <a:cubicBezTo>
                    <a:pt x="167" y="256"/>
                    <a:pt x="167" y="255"/>
                    <a:pt x="168" y="254"/>
                  </a:cubicBezTo>
                  <a:cubicBezTo>
                    <a:pt x="171" y="256"/>
                    <a:pt x="167" y="260"/>
                    <a:pt x="166" y="262"/>
                  </a:cubicBezTo>
                  <a:cubicBezTo>
                    <a:pt x="165" y="261"/>
                    <a:pt x="166" y="260"/>
                    <a:pt x="166" y="256"/>
                  </a:cubicBezTo>
                  <a:close/>
                  <a:moveTo>
                    <a:pt x="172" y="213"/>
                  </a:moveTo>
                  <a:cubicBezTo>
                    <a:pt x="172" y="216"/>
                    <a:pt x="175" y="220"/>
                    <a:pt x="172" y="222"/>
                  </a:cubicBezTo>
                  <a:cubicBezTo>
                    <a:pt x="172" y="223"/>
                    <a:pt x="173" y="223"/>
                    <a:pt x="173" y="224"/>
                  </a:cubicBezTo>
                  <a:cubicBezTo>
                    <a:pt x="175" y="224"/>
                    <a:pt x="175" y="222"/>
                    <a:pt x="176" y="223"/>
                  </a:cubicBezTo>
                  <a:cubicBezTo>
                    <a:pt x="175" y="225"/>
                    <a:pt x="176" y="223"/>
                    <a:pt x="177" y="225"/>
                  </a:cubicBezTo>
                  <a:cubicBezTo>
                    <a:pt x="175" y="226"/>
                    <a:pt x="175" y="228"/>
                    <a:pt x="174" y="229"/>
                  </a:cubicBezTo>
                  <a:cubicBezTo>
                    <a:pt x="173" y="226"/>
                    <a:pt x="172" y="225"/>
                    <a:pt x="171" y="223"/>
                  </a:cubicBezTo>
                  <a:cubicBezTo>
                    <a:pt x="174" y="221"/>
                    <a:pt x="169" y="215"/>
                    <a:pt x="172" y="213"/>
                  </a:cubicBezTo>
                  <a:close/>
                  <a:moveTo>
                    <a:pt x="172" y="184"/>
                  </a:moveTo>
                  <a:cubicBezTo>
                    <a:pt x="173" y="184"/>
                    <a:pt x="173" y="186"/>
                    <a:pt x="174" y="187"/>
                  </a:cubicBezTo>
                  <a:cubicBezTo>
                    <a:pt x="172" y="187"/>
                    <a:pt x="173" y="190"/>
                    <a:pt x="171" y="191"/>
                  </a:cubicBezTo>
                  <a:cubicBezTo>
                    <a:pt x="171" y="190"/>
                    <a:pt x="171" y="189"/>
                    <a:pt x="171" y="188"/>
                  </a:cubicBezTo>
                  <a:cubicBezTo>
                    <a:pt x="171" y="188"/>
                    <a:pt x="171" y="187"/>
                    <a:pt x="172" y="187"/>
                  </a:cubicBezTo>
                  <a:cubicBezTo>
                    <a:pt x="171" y="186"/>
                    <a:pt x="172" y="186"/>
                    <a:pt x="172" y="184"/>
                  </a:cubicBezTo>
                  <a:close/>
                  <a:moveTo>
                    <a:pt x="172" y="125"/>
                  </a:moveTo>
                  <a:cubicBezTo>
                    <a:pt x="173" y="124"/>
                    <a:pt x="173" y="126"/>
                    <a:pt x="174" y="126"/>
                  </a:cubicBezTo>
                  <a:cubicBezTo>
                    <a:pt x="173" y="127"/>
                    <a:pt x="173" y="128"/>
                    <a:pt x="172" y="128"/>
                  </a:cubicBezTo>
                  <a:cubicBezTo>
                    <a:pt x="172" y="127"/>
                    <a:pt x="172" y="125"/>
                    <a:pt x="172" y="125"/>
                  </a:cubicBezTo>
                  <a:close/>
                  <a:moveTo>
                    <a:pt x="173" y="39"/>
                  </a:moveTo>
                  <a:cubicBezTo>
                    <a:pt x="173" y="38"/>
                    <a:pt x="173" y="36"/>
                    <a:pt x="174" y="35"/>
                  </a:cubicBezTo>
                  <a:cubicBezTo>
                    <a:pt x="175" y="36"/>
                    <a:pt x="175" y="36"/>
                    <a:pt x="175" y="37"/>
                  </a:cubicBezTo>
                  <a:cubicBezTo>
                    <a:pt x="175" y="38"/>
                    <a:pt x="174" y="39"/>
                    <a:pt x="174" y="40"/>
                  </a:cubicBezTo>
                  <a:cubicBezTo>
                    <a:pt x="173" y="40"/>
                    <a:pt x="173" y="39"/>
                    <a:pt x="172" y="39"/>
                  </a:cubicBezTo>
                  <a:cubicBezTo>
                    <a:pt x="173" y="39"/>
                    <a:pt x="174" y="38"/>
                    <a:pt x="173" y="39"/>
                  </a:cubicBezTo>
                  <a:close/>
                  <a:moveTo>
                    <a:pt x="177" y="41"/>
                  </a:moveTo>
                  <a:cubicBezTo>
                    <a:pt x="179" y="42"/>
                    <a:pt x="181" y="45"/>
                    <a:pt x="179" y="47"/>
                  </a:cubicBezTo>
                  <a:cubicBezTo>
                    <a:pt x="176" y="45"/>
                    <a:pt x="176" y="43"/>
                    <a:pt x="177" y="41"/>
                  </a:cubicBezTo>
                  <a:close/>
                  <a:moveTo>
                    <a:pt x="178" y="28"/>
                  </a:moveTo>
                  <a:cubicBezTo>
                    <a:pt x="181" y="29"/>
                    <a:pt x="179" y="32"/>
                    <a:pt x="178" y="33"/>
                  </a:cubicBezTo>
                  <a:cubicBezTo>
                    <a:pt x="176" y="32"/>
                    <a:pt x="177" y="30"/>
                    <a:pt x="178" y="28"/>
                  </a:cubicBezTo>
                  <a:close/>
                  <a:moveTo>
                    <a:pt x="187" y="40"/>
                  </a:moveTo>
                  <a:cubicBezTo>
                    <a:pt x="189" y="42"/>
                    <a:pt x="187" y="46"/>
                    <a:pt x="185" y="48"/>
                  </a:cubicBezTo>
                  <a:cubicBezTo>
                    <a:pt x="182" y="46"/>
                    <a:pt x="185" y="42"/>
                    <a:pt x="187" y="40"/>
                  </a:cubicBezTo>
                  <a:close/>
                  <a:moveTo>
                    <a:pt x="186" y="25"/>
                  </a:moveTo>
                  <a:cubicBezTo>
                    <a:pt x="187" y="25"/>
                    <a:pt x="185" y="26"/>
                    <a:pt x="185" y="27"/>
                  </a:cubicBezTo>
                  <a:cubicBezTo>
                    <a:pt x="184" y="27"/>
                    <a:pt x="186" y="26"/>
                    <a:pt x="186" y="25"/>
                  </a:cubicBezTo>
                  <a:close/>
                  <a:moveTo>
                    <a:pt x="202" y="29"/>
                  </a:moveTo>
                  <a:cubicBezTo>
                    <a:pt x="203" y="29"/>
                    <a:pt x="203" y="29"/>
                    <a:pt x="203" y="29"/>
                  </a:cubicBezTo>
                  <a:cubicBezTo>
                    <a:pt x="202" y="31"/>
                    <a:pt x="205" y="30"/>
                    <a:pt x="204" y="32"/>
                  </a:cubicBezTo>
                  <a:cubicBezTo>
                    <a:pt x="204" y="32"/>
                    <a:pt x="205" y="31"/>
                    <a:pt x="205" y="31"/>
                  </a:cubicBezTo>
                  <a:cubicBezTo>
                    <a:pt x="205" y="32"/>
                    <a:pt x="205" y="32"/>
                    <a:pt x="205" y="32"/>
                  </a:cubicBezTo>
                  <a:cubicBezTo>
                    <a:pt x="204" y="33"/>
                    <a:pt x="204" y="36"/>
                    <a:pt x="202" y="36"/>
                  </a:cubicBezTo>
                  <a:cubicBezTo>
                    <a:pt x="201" y="35"/>
                    <a:pt x="199" y="34"/>
                    <a:pt x="199" y="32"/>
                  </a:cubicBezTo>
                  <a:cubicBezTo>
                    <a:pt x="201" y="32"/>
                    <a:pt x="201" y="30"/>
                    <a:pt x="202" y="29"/>
                  </a:cubicBezTo>
                  <a:close/>
                  <a:moveTo>
                    <a:pt x="206" y="15"/>
                  </a:moveTo>
                  <a:cubicBezTo>
                    <a:pt x="206" y="17"/>
                    <a:pt x="203" y="20"/>
                    <a:pt x="202" y="23"/>
                  </a:cubicBezTo>
                  <a:cubicBezTo>
                    <a:pt x="198" y="19"/>
                    <a:pt x="205" y="17"/>
                    <a:pt x="206" y="15"/>
                  </a:cubicBezTo>
                  <a:close/>
                  <a:moveTo>
                    <a:pt x="212" y="30"/>
                  </a:moveTo>
                  <a:cubicBezTo>
                    <a:pt x="213" y="31"/>
                    <a:pt x="214" y="32"/>
                    <a:pt x="214" y="34"/>
                  </a:cubicBezTo>
                  <a:cubicBezTo>
                    <a:pt x="213" y="35"/>
                    <a:pt x="213" y="36"/>
                    <a:pt x="212" y="37"/>
                  </a:cubicBezTo>
                  <a:cubicBezTo>
                    <a:pt x="209" y="35"/>
                    <a:pt x="209" y="33"/>
                    <a:pt x="209" y="31"/>
                  </a:cubicBezTo>
                  <a:cubicBezTo>
                    <a:pt x="211" y="30"/>
                    <a:pt x="210" y="30"/>
                    <a:pt x="211" y="29"/>
                  </a:cubicBezTo>
                  <a:cubicBezTo>
                    <a:pt x="211" y="29"/>
                    <a:pt x="212" y="29"/>
                    <a:pt x="212" y="29"/>
                  </a:cubicBezTo>
                  <a:cubicBezTo>
                    <a:pt x="212" y="31"/>
                    <a:pt x="210" y="31"/>
                    <a:pt x="210" y="32"/>
                  </a:cubicBezTo>
                  <a:cubicBezTo>
                    <a:pt x="211" y="32"/>
                    <a:pt x="212" y="31"/>
                    <a:pt x="212" y="30"/>
                  </a:cubicBezTo>
                  <a:close/>
                  <a:moveTo>
                    <a:pt x="244" y="52"/>
                  </a:moveTo>
                  <a:cubicBezTo>
                    <a:pt x="243" y="52"/>
                    <a:pt x="243" y="50"/>
                    <a:pt x="243" y="50"/>
                  </a:cubicBezTo>
                  <a:cubicBezTo>
                    <a:pt x="243" y="48"/>
                    <a:pt x="244" y="48"/>
                    <a:pt x="244" y="47"/>
                  </a:cubicBezTo>
                  <a:cubicBezTo>
                    <a:pt x="245" y="48"/>
                    <a:pt x="244" y="50"/>
                    <a:pt x="244" y="52"/>
                  </a:cubicBezTo>
                  <a:close/>
                  <a:moveTo>
                    <a:pt x="243" y="120"/>
                  </a:moveTo>
                  <a:cubicBezTo>
                    <a:pt x="242" y="121"/>
                    <a:pt x="243" y="119"/>
                    <a:pt x="242" y="120"/>
                  </a:cubicBezTo>
                  <a:cubicBezTo>
                    <a:pt x="241" y="118"/>
                    <a:pt x="242" y="118"/>
                    <a:pt x="243" y="117"/>
                  </a:cubicBezTo>
                  <a:cubicBezTo>
                    <a:pt x="243" y="118"/>
                    <a:pt x="242" y="119"/>
                    <a:pt x="243" y="120"/>
                  </a:cubicBezTo>
                  <a:close/>
                  <a:moveTo>
                    <a:pt x="243" y="127"/>
                  </a:moveTo>
                  <a:cubicBezTo>
                    <a:pt x="242" y="127"/>
                    <a:pt x="242" y="127"/>
                    <a:pt x="242" y="127"/>
                  </a:cubicBezTo>
                  <a:cubicBezTo>
                    <a:pt x="242" y="126"/>
                    <a:pt x="242" y="126"/>
                    <a:pt x="242" y="126"/>
                  </a:cubicBezTo>
                  <a:cubicBezTo>
                    <a:pt x="243" y="126"/>
                    <a:pt x="243" y="126"/>
                    <a:pt x="243" y="127"/>
                  </a:cubicBezTo>
                  <a:close/>
                  <a:moveTo>
                    <a:pt x="238" y="107"/>
                  </a:moveTo>
                  <a:cubicBezTo>
                    <a:pt x="238" y="106"/>
                    <a:pt x="238" y="106"/>
                    <a:pt x="238" y="105"/>
                  </a:cubicBezTo>
                  <a:cubicBezTo>
                    <a:pt x="240" y="107"/>
                    <a:pt x="241" y="109"/>
                    <a:pt x="242" y="110"/>
                  </a:cubicBezTo>
                  <a:cubicBezTo>
                    <a:pt x="240" y="110"/>
                    <a:pt x="241" y="107"/>
                    <a:pt x="238" y="107"/>
                  </a:cubicBezTo>
                  <a:close/>
                  <a:moveTo>
                    <a:pt x="237" y="379"/>
                  </a:moveTo>
                  <a:cubicBezTo>
                    <a:pt x="237" y="381"/>
                    <a:pt x="237" y="382"/>
                    <a:pt x="236" y="383"/>
                  </a:cubicBezTo>
                  <a:cubicBezTo>
                    <a:pt x="233" y="382"/>
                    <a:pt x="234" y="379"/>
                    <a:pt x="237" y="379"/>
                  </a:cubicBezTo>
                  <a:close/>
                  <a:moveTo>
                    <a:pt x="237" y="394"/>
                  </a:moveTo>
                  <a:cubicBezTo>
                    <a:pt x="236" y="395"/>
                    <a:pt x="234" y="397"/>
                    <a:pt x="234" y="398"/>
                  </a:cubicBezTo>
                  <a:cubicBezTo>
                    <a:pt x="233" y="396"/>
                    <a:pt x="234" y="393"/>
                    <a:pt x="237" y="394"/>
                  </a:cubicBezTo>
                  <a:close/>
                  <a:moveTo>
                    <a:pt x="233" y="302"/>
                  </a:moveTo>
                  <a:cubicBezTo>
                    <a:pt x="234" y="302"/>
                    <a:pt x="234" y="304"/>
                    <a:pt x="234" y="305"/>
                  </a:cubicBezTo>
                  <a:cubicBezTo>
                    <a:pt x="233" y="305"/>
                    <a:pt x="233" y="307"/>
                    <a:pt x="233" y="307"/>
                  </a:cubicBezTo>
                  <a:cubicBezTo>
                    <a:pt x="230" y="306"/>
                    <a:pt x="231" y="303"/>
                    <a:pt x="233" y="302"/>
                  </a:cubicBezTo>
                  <a:close/>
                  <a:moveTo>
                    <a:pt x="231" y="332"/>
                  </a:moveTo>
                  <a:cubicBezTo>
                    <a:pt x="230" y="331"/>
                    <a:pt x="230" y="330"/>
                    <a:pt x="230" y="328"/>
                  </a:cubicBezTo>
                  <a:cubicBezTo>
                    <a:pt x="231" y="329"/>
                    <a:pt x="231" y="330"/>
                    <a:pt x="231" y="332"/>
                  </a:cubicBezTo>
                  <a:close/>
                  <a:moveTo>
                    <a:pt x="226" y="270"/>
                  </a:moveTo>
                  <a:cubicBezTo>
                    <a:pt x="227" y="271"/>
                    <a:pt x="228" y="273"/>
                    <a:pt x="229" y="275"/>
                  </a:cubicBezTo>
                  <a:cubicBezTo>
                    <a:pt x="229" y="276"/>
                    <a:pt x="228" y="277"/>
                    <a:pt x="227" y="278"/>
                  </a:cubicBezTo>
                  <a:cubicBezTo>
                    <a:pt x="227" y="274"/>
                    <a:pt x="226" y="273"/>
                    <a:pt x="226" y="270"/>
                  </a:cubicBezTo>
                  <a:close/>
                  <a:moveTo>
                    <a:pt x="225" y="260"/>
                  </a:moveTo>
                  <a:cubicBezTo>
                    <a:pt x="225" y="260"/>
                    <a:pt x="225" y="260"/>
                    <a:pt x="225" y="259"/>
                  </a:cubicBezTo>
                  <a:cubicBezTo>
                    <a:pt x="227" y="261"/>
                    <a:pt x="227" y="262"/>
                    <a:pt x="227" y="264"/>
                  </a:cubicBezTo>
                  <a:cubicBezTo>
                    <a:pt x="224" y="264"/>
                    <a:pt x="227" y="261"/>
                    <a:pt x="225" y="260"/>
                  </a:cubicBezTo>
                  <a:close/>
                  <a:moveTo>
                    <a:pt x="206" y="181"/>
                  </a:moveTo>
                  <a:cubicBezTo>
                    <a:pt x="207" y="177"/>
                    <a:pt x="211" y="183"/>
                    <a:pt x="210" y="185"/>
                  </a:cubicBezTo>
                  <a:cubicBezTo>
                    <a:pt x="208" y="185"/>
                    <a:pt x="207" y="182"/>
                    <a:pt x="206" y="181"/>
                  </a:cubicBezTo>
                  <a:close/>
                  <a:moveTo>
                    <a:pt x="209" y="192"/>
                  </a:moveTo>
                  <a:cubicBezTo>
                    <a:pt x="209" y="193"/>
                    <a:pt x="208" y="194"/>
                    <a:pt x="207" y="194"/>
                  </a:cubicBezTo>
                  <a:cubicBezTo>
                    <a:pt x="207" y="194"/>
                    <a:pt x="207" y="193"/>
                    <a:pt x="207" y="193"/>
                  </a:cubicBezTo>
                  <a:cubicBezTo>
                    <a:pt x="207" y="192"/>
                    <a:pt x="208" y="192"/>
                    <a:pt x="208" y="191"/>
                  </a:cubicBezTo>
                  <a:cubicBezTo>
                    <a:pt x="209" y="191"/>
                    <a:pt x="209" y="192"/>
                    <a:pt x="209" y="192"/>
                  </a:cubicBezTo>
                  <a:close/>
                  <a:moveTo>
                    <a:pt x="180" y="247"/>
                  </a:moveTo>
                  <a:cubicBezTo>
                    <a:pt x="179" y="247"/>
                    <a:pt x="180" y="245"/>
                    <a:pt x="180" y="245"/>
                  </a:cubicBezTo>
                  <a:cubicBezTo>
                    <a:pt x="181" y="245"/>
                    <a:pt x="181" y="247"/>
                    <a:pt x="180" y="247"/>
                  </a:cubicBezTo>
                  <a:close/>
                  <a:moveTo>
                    <a:pt x="180" y="260"/>
                  </a:moveTo>
                  <a:cubicBezTo>
                    <a:pt x="180" y="259"/>
                    <a:pt x="179" y="258"/>
                    <a:pt x="180" y="257"/>
                  </a:cubicBezTo>
                  <a:cubicBezTo>
                    <a:pt x="181" y="257"/>
                    <a:pt x="181" y="259"/>
                    <a:pt x="180" y="260"/>
                  </a:cubicBezTo>
                  <a:close/>
                  <a:moveTo>
                    <a:pt x="174" y="283"/>
                  </a:moveTo>
                  <a:cubicBezTo>
                    <a:pt x="173" y="283"/>
                    <a:pt x="173" y="282"/>
                    <a:pt x="172" y="281"/>
                  </a:cubicBezTo>
                  <a:cubicBezTo>
                    <a:pt x="173" y="280"/>
                    <a:pt x="174" y="279"/>
                    <a:pt x="175" y="278"/>
                  </a:cubicBezTo>
                  <a:cubicBezTo>
                    <a:pt x="175" y="278"/>
                    <a:pt x="175" y="279"/>
                    <a:pt x="176" y="279"/>
                  </a:cubicBezTo>
                  <a:cubicBezTo>
                    <a:pt x="175" y="281"/>
                    <a:pt x="174" y="282"/>
                    <a:pt x="174" y="283"/>
                  </a:cubicBezTo>
                  <a:close/>
                  <a:moveTo>
                    <a:pt x="175" y="297"/>
                  </a:moveTo>
                  <a:cubicBezTo>
                    <a:pt x="172" y="297"/>
                    <a:pt x="173" y="294"/>
                    <a:pt x="174" y="293"/>
                  </a:cubicBezTo>
                  <a:cubicBezTo>
                    <a:pt x="175" y="293"/>
                    <a:pt x="175" y="295"/>
                    <a:pt x="175" y="297"/>
                  </a:cubicBezTo>
                  <a:close/>
                  <a:moveTo>
                    <a:pt x="171" y="344"/>
                  </a:moveTo>
                  <a:cubicBezTo>
                    <a:pt x="171" y="343"/>
                    <a:pt x="171" y="343"/>
                    <a:pt x="170" y="343"/>
                  </a:cubicBezTo>
                  <a:cubicBezTo>
                    <a:pt x="171" y="342"/>
                    <a:pt x="171" y="341"/>
                    <a:pt x="172" y="341"/>
                  </a:cubicBezTo>
                  <a:cubicBezTo>
                    <a:pt x="173" y="341"/>
                    <a:pt x="172" y="344"/>
                    <a:pt x="171" y="344"/>
                  </a:cubicBezTo>
                  <a:close/>
                  <a:moveTo>
                    <a:pt x="172" y="352"/>
                  </a:moveTo>
                  <a:cubicBezTo>
                    <a:pt x="171" y="352"/>
                    <a:pt x="171" y="351"/>
                    <a:pt x="171" y="349"/>
                  </a:cubicBezTo>
                  <a:cubicBezTo>
                    <a:pt x="172" y="350"/>
                    <a:pt x="172" y="351"/>
                    <a:pt x="172" y="352"/>
                  </a:cubicBezTo>
                  <a:close/>
                  <a:moveTo>
                    <a:pt x="168" y="357"/>
                  </a:moveTo>
                  <a:cubicBezTo>
                    <a:pt x="168" y="356"/>
                    <a:pt x="169" y="355"/>
                    <a:pt x="169" y="354"/>
                  </a:cubicBezTo>
                  <a:cubicBezTo>
                    <a:pt x="169" y="355"/>
                    <a:pt x="170" y="355"/>
                    <a:pt x="170" y="356"/>
                  </a:cubicBezTo>
                  <a:cubicBezTo>
                    <a:pt x="169" y="356"/>
                    <a:pt x="169" y="358"/>
                    <a:pt x="168" y="357"/>
                  </a:cubicBezTo>
                  <a:close/>
                  <a:moveTo>
                    <a:pt x="171" y="372"/>
                  </a:moveTo>
                  <a:cubicBezTo>
                    <a:pt x="169" y="372"/>
                    <a:pt x="168" y="370"/>
                    <a:pt x="168" y="368"/>
                  </a:cubicBezTo>
                  <a:cubicBezTo>
                    <a:pt x="170" y="369"/>
                    <a:pt x="170" y="370"/>
                    <a:pt x="171" y="372"/>
                  </a:cubicBezTo>
                  <a:close/>
                  <a:moveTo>
                    <a:pt x="169" y="345"/>
                  </a:moveTo>
                  <a:cubicBezTo>
                    <a:pt x="169" y="345"/>
                    <a:pt x="170" y="345"/>
                    <a:pt x="170" y="345"/>
                  </a:cubicBezTo>
                  <a:cubicBezTo>
                    <a:pt x="170" y="346"/>
                    <a:pt x="170" y="348"/>
                    <a:pt x="169" y="348"/>
                  </a:cubicBezTo>
                  <a:cubicBezTo>
                    <a:pt x="168" y="347"/>
                    <a:pt x="169" y="346"/>
                    <a:pt x="169" y="345"/>
                  </a:cubicBezTo>
                  <a:close/>
                  <a:moveTo>
                    <a:pt x="168" y="345"/>
                  </a:moveTo>
                  <a:cubicBezTo>
                    <a:pt x="166" y="344"/>
                    <a:pt x="169" y="342"/>
                    <a:pt x="169" y="341"/>
                  </a:cubicBezTo>
                  <a:cubicBezTo>
                    <a:pt x="169" y="342"/>
                    <a:pt x="168" y="344"/>
                    <a:pt x="168" y="345"/>
                  </a:cubicBezTo>
                  <a:close/>
                  <a:moveTo>
                    <a:pt x="169" y="340"/>
                  </a:moveTo>
                  <a:cubicBezTo>
                    <a:pt x="169" y="339"/>
                    <a:pt x="170" y="339"/>
                    <a:pt x="170" y="338"/>
                  </a:cubicBezTo>
                  <a:cubicBezTo>
                    <a:pt x="171" y="338"/>
                    <a:pt x="170" y="340"/>
                    <a:pt x="169" y="340"/>
                  </a:cubicBezTo>
                  <a:close/>
                  <a:moveTo>
                    <a:pt x="171" y="328"/>
                  </a:moveTo>
                  <a:cubicBezTo>
                    <a:pt x="171" y="328"/>
                    <a:pt x="170" y="327"/>
                    <a:pt x="170" y="326"/>
                  </a:cubicBezTo>
                  <a:cubicBezTo>
                    <a:pt x="170" y="327"/>
                    <a:pt x="170" y="328"/>
                    <a:pt x="171" y="329"/>
                  </a:cubicBezTo>
                  <a:cubicBezTo>
                    <a:pt x="169" y="329"/>
                    <a:pt x="171" y="330"/>
                    <a:pt x="170" y="331"/>
                  </a:cubicBezTo>
                  <a:cubicBezTo>
                    <a:pt x="169" y="330"/>
                    <a:pt x="167" y="328"/>
                    <a:pt x="169" y="326"/>
                  </a:cubicBezTo>
                  <a:cubicBezTo>
                    <a:pt x="169" y="326"/>
                    <a:pt x="169" y="326"/>
                    <a:pt x="170" y="326"/>
                  </a:cubicBezTo>
                  <a:cubicBezTo>
                    <a:pt x="169" y="326"/>
                    <a:pt x="169" y="326"/>
                    <a:pt x="169" y="326"/>
                  </a:cubicBezTo>
                  <a:cubicBezTo>
                    <a:pt x="170" y="325"/>
                    <a:pt x="170" y="325"/>
                    <a:pt x="170" y="324"/>
                  </a:cubicBezTo>
                  <a:cubicBezTo>
                    <a:pt x="171" y="325"/>
                    <a:pt x="172" y="327"/>
                    <a:pt x="171" y="328"/>
                  </a:cubicBezTo>
                  <a:close/>
                  <a:moveTo>
                    <a:pt x="169" y="295"/>
                  </a:moveTo>
                  <a:cubicBezTo>
                    <a:pt x="170" y="296"/>
                    <a:pt x="169" y="297"/>
                    <a:pt x="168" y="298"/>
                  </a:cubicBezTo>
                  <a:cubicBezTo>
                    <a:pt x="167" y="299"/>
                    <a:pt x="167" y="297"/>
                    <a:pt x="167" y="298"/>
                  </a:cubicBezTo>
                  <a:cubicBezTo>
                    <a:pt x="167" y="297"/>
                    <a:pt x="168" y="295"/>
                    <a:pt x="169" y="295"/>
                  </a:cubicBezTo>
                  <a:close/>
                  <a:moveTo>
                    <a:pt x="166" y="295"/>
                  </a:moveTo>
                  <a:cubicBezTo>
                    <a:pt x="166" y="293"/>
                    <a:pt x="166" y="291"/>
                    <a:pt x="167" y="290"/>
                  </a:cubicBezTo>
                  <a:cubicBezTo>
                    <a:pt x="168" y="290"/>
                    <a:pt x="168" y="292"/>
                    <a:pt x="168" y="293"/>
                  </a:cubicBezTo>
                  <a:cubicBezTo>
                    <a:pt x="167" y="293"/>
                    <a:pt x="168" y="295"/>
                    <a:pt x="166" y="295"/>
                  </a:cubicBezTo>
                  <a:close/>
                  <a:moveTo>
                    <a:pt x="169" y="287"/>
                  </a:moveTo>
                  <a:cubicBezTo>
                    <a:pt x="169" y="286"/>
                    <a:pt x="170" y="285"/>
                    <a:pt x="170" y="284"/>
                  </a:cubicBezTo>
                  <a:cubicBezTo>
                    <a:pt x="171" y="284"/>
                    <a:pt x="171" y="285"/>
                    <a:pt x="172" y="285"/>
                  </a:cubicBezTo>
                  <a:cubicBezTo>
                    <a:pt x="171" y="286"/>
                    <a:pt x="171" y="288"/>
                    <a:pt x="170" y="290"/>
                  </a:cubicBezTo>
                  <a:cubicBezTo>
                    <a:pt x="169" y="289"/>
                    <a:pt x="169" y="288"/>
                    <a:pt x="169" y="287"/>
                  </a:cubicBezTo>
                  <a:close/>
                  <a:moveTo>
                    <a:pt x="171" y="313"/>
                  </a:moveTo>
                  <a:cubicBezTo>
                    <a:pt x="170" y="314"/>
                    <a:pt x="171" y="316"/>
                    <a:pt x="170" y="317"/>
                  </a:cubicBezTo>
                  <a:cubicBezTo>
                    <a:pt x="169" y="317"/>
                    <a:pt x="169" y="316"/>
                    <a:pt x="168" y="316"/>
                  </a:cubicBezTo>
                  <a:cubicBezTo>
                    <a:pt x="169" y="313"/>
                    <a:pt x="170" y="313"/>
                    <a:pt x="171" y="310"/>
                  </a:cubicBezTo>
                  <a:cubicBezTo>
                    <a:pt x="172" y="311"/>
                    <a:pt x="173" y="313"/>
                    <a:pt x="172" y="314"/>
                  </a:cubicBezTo>
                  <a:cubicBezTo>
                    <a:pt x="171" y="314"/>
                    <a:pt x="171" y="314"/>
                    <a:pt x="171" y="313"/>
                  </a:cubicBezTo>
                  <a:close/>
                  <a:moveTo>
                    <a:pt x="170" y="302"/>
                  </a:moveTo>
                  <a:cubicBezTo>
                    <a:pt x="169" y="301"/>
                    <a:pt x="170" y="300"/>
                    <a:pt x="171" y="299"/>
                  </a:cubicBezTo>
                  <a:cubicBezTo>
                    <a:pt x="171" y="299"/>
                    <a:pt x="171" y="299"/>
                    <a:pt x="172" y="299"/>
                  </a:cubicBezTo>
                  <a:cubicBezTo>
                    <a:pt x="172" y="298"/>
                    <a:pt x="170" y="298"/>
                    <a:pt x="171" y="298"/>
                  </a:cubicBezTo>
                  <a:cubicBezTo>
                    <a:pt x="172" y="298"/>
                    <a:pt x="172" y="299"/>
                    <a:pt x="172" y="300"/>
                  </a:cubicBezTo>
                  <a:cubicBezTo>
                    <a:pt x="171" y="299"/>
                    <a:pt x="172" y="303"/>
                    <a:pt x="170" y="302"/>
                  </a:cubicBezTo>
                  <a:close/>
                  <a:moveTo>
                    <a:pt x="171" y="292"/>
                  </a:moveTo>
                  <a:cubicBezTo>
                    <a:pt x="171" y="290"/>
                    <a:pt x="172" y="290"/>
                    <a:pt x="172" y="290"/>
                  </a:cubicBezTo>
                  <a:cubicBezTo>
                    <a:pt x="173" y="290"/>
                    <a:pt x="172" y="292"/>
                    <a:pt x="171" y="292"/>
                  </a:cubicBezTo>
                  <a:close/>
                  <a:moveTo>
                    <a:pt x="175" y="252"/>
                  </a:moveTo>
                  <a:cubicBezTo>
                    <a:pt x="176" y="252"/>
                    <a:pt x="176" y="253"/>
                    <a:pt x="176" y="254"/>
                  </a:cubicBezTo>
                  <a:cubicBezTo>
                    <a:pt x="176" y="255"/>
                    <a:pt x="175" y="255"/>
                    <a:pt x="175" y="256"/>
                  </a:cubicBezTo>
                  <a:cubicBezTo>
                    <a:pt x="173" y="255"/>
                    <a:pt x="174" y="253"/>
                    <a:pt x="175" y="252"/>
                  </a:cubicBezTo>
                  <a:close/>
                  <a:moveTo>
                    <a:pt x="173" y="234"/>
                  </a:moveTo>
                  <a:cubicBezTo>
                    <a:pt x="174" y="234"/>
                    <a:pt x="175" y="235"/>
                    <a:pt x="175" y="236"/>
                  </a:cubicBezTo>
                  <a:cubicBezTo>
                    <a:pt x="174" y="235"/>
                    <a:pt x="172" y="235"/>
                    <a:pt x="173" y="234"/>
                  </a:cubicBezTo>
                  <a:close/>
                  <a:moveTo>
                    <a:pt x="177" y="244"/>
                  </a:moveTo>
                  <a:cubicBezTo>
                    <a:pt x="177" y="245"/>
                    <a:pt x="176" y="246"/>
                    <a:pt x="176" y="247"/>
                  </a:cubicBezTo>
                  <a:cubicBezTo>
                    <a:pt x="175" y="247"/>
                    <a:pt x="175" y="244"/>
                    <a:pt x="177" y="244"/>
                  </a:cubicBezTo>
                  <a:close/>
                  <a:moveTo>
                    <a:pt x="174" y="270"/>
                  </a:moveTo>
                  <a:cubicBezTo>
                    <a:pt x="172" y="269"/>
                    <a:pt x="172" y="267"/>
                    <a:pt x="174" y="266"/>
                  </a:cubicBezTo>
                  <a:cubicBezTo>
                    <a:pt x="175" y="266"/>
                    <a:pt x="175" y="269"/>
                    <a:pt x="174" y="270"/>
                  </a:cubicBezTo>
                  <a:close/>
                  <a:moveTo>
                    <a:pt x="173" y="262"/>
                  </a:moveTo>
                  <a:cubicBezTo>
                    <a:pt x="172" y="263"/>
                    <a:pt x="172" y="264"/>
                    <a:pt x="171" y="264"/>
                  </a:cubicBezTo>
                  <a:cubicBezTo>
                    <a:pt x="171" y="264"/>
                    <a:pt x="172" y="262"/>
                    <a:pt x="173" y="262"/>
                  </a:cubicBezTo>
                  <a:close/>
                  <a:moveTo>
                    <a:pt x="173" y="259"/>
                  </a:moveTo>
                  <a:cubicBezTo>
                    <a:pt x="171" y="259"/>
                    <a:pt x="172" y="257"/>
                    <a:pt x="172" y="256"/>
                  </a:cubicBezTo>
                  <a:cubicBezTo>
                    <a:pt x="173" y="258"/>
                    <a:pt x="173" y="258"/>
                    <a:pt x="173" y="259"/>
                  </a:cubicBezTo>
                  <a:close/>
                  <a:moveTo>
                    <a:pt x="176" y="263"/>
                  </a:moveTo>
                  <a:cubicBezTo>
                    <a:pt x="177" y="263"/>
                    <a:pt x="177" y="266"/>
                    <a:pt x="176" y="266"/>
                  </a:cubicBezTo>
                  <a:cubicBezTo>
                    <a:pt x="175" y="265"/>
                    <a:pt x="175" y="264"/>
                    <a:pt x="176" y="263"/>
                  </a:cubicBezTo>
                  <a:close/>
                  <a:moveTo>
                    <a:pt x="177" y="229"/>
                  </a:moveTo>
                  <a:cubicBezTo>
                    <a:pt x="179" y="230"/>
                    <a:pt x="179" y="234"/>
                    <a:pt x="177" y="235"/>
                  </a:cubicBezTo>
                  <a:cubicBezTo>
                    <a:pt x="176" y="233"/>
                    <a:pt x="175" y="231"/>
                    <a:pt x="177" y="229"/>
                  </a:cubicBezTo>
                  <a:close/>
                  <a:moveTo>
                    <a:pt x="179" y="248"/>
                  </a:moveTo>
                  <a:cubicBezTo>
                    <a:pt x="179" y="249"/>
                    <a:pt x="179" y="250"/>
                    <a:pt x="179" y="250"/>
                  </a:cubicBezTo>
                  <a:cubicBezTo>
                    <a:pt x="177" y="250"/>
                    <a:pt x="177" y="248"/>
                    <a:pt x="179" y="248"/>
                  </a:cubicBezTo>
                  <a:close/>
                  <a:moveTo>
                    <a:pt x="179" y="262"/>
                  </a:moveTo>
                  <a:cubicBezTo>
                    <a:pt x="178" y="263"/>
                    <a:pt x="178" y="261"/>
                    <a:pt x="178" y="260"/>
                  </a:cubicBezTo>
                  <a:cubicBezTo>
                    <a:pt x="179" y="260"/>
                    <a:pt x="178" y="261"/>
                    <a:pt x="179" y="262"/>
                  </a:cubicBezTo>
                  <a:close/>
                  <a:moveTo>
                    <a:pt x="178" y="220"/>
                  </a:moveTo>
                  <a:cubicBezTo>
                    <a:pt x="179" y="220"/>
                    <a:pt x="179" y="221"/>
                    <a:pt x="179" y="223"/>
                  </a:cubicBezTo>
                  <a:cubicBezTo>
                    <a:pt x="178" y="222"/>
                    <a:pt x="177" y="221"/>
                    <a:pt x="178" y="220"/>
                  </a:cubicBezTo>
                  <a:close/>
                  <a:moveTo>
                    <a:pt x="179" y="212"/>
                  </a:moveTo>
                  <a:cubicBezTo>
                    <a:pt x="177" y="211"/>
                    <a:pt x="177" y="208"/>
                    <a:pt x="176" y="207"/>
                  </a:cubicBezTo>
                  <a:cubicBezTo>
                    <a:pt x="176" y="206"/>
                    <a:pt x="178" y="205"/>
                    <a:pt x="178" y="203"/>
                  </a:cubicBezTo>
                  <a:cubicBezTo>
                    <a:pt x="179" y="205"/>
                    <a:pt x="180" y="207"/>
                    <a:pt x="181" y="209"/>
                  </a:cubicBezTo>
                  <a:cubicBezTo>
                    <a:pt x="180" y="210"/>
                    <a:pt x="179" y="210"/>
                    <a:pt x="179" y="212"/>
                  </a:cubicBezTo>
                  <a:close/>
                  <a:moveTo>
                    <a:pt x="176" y="216"/>
                  </a:moveTo>
                  <a:cubicBezTo>
                    <a:pt x="174" y="215"/>
                    <a:pt x="173" y="213"/>
                    <a:pt x="173" y="210"/>
                  </a:cubicBezTo>
                  <a:cubicBezTo>
                    <a:pt x="175" y="211"/>
                    <a:pt x="176" y="214"/>
                    <a:pt x="176" y="216"/>
                  </a:cubicBezTo>
                  <a:close/>
                  <a:moveTo>
                    <a:pt x="172" y="100"/>
                  </a:moveTo>
                  <a:cubicBezTo>
                    <a:pt x="171" y="98"/>
                    <a:pt x="172" y="96"/>
                    <a:pt x="173" y="95"/>
                  </a:cubicBezTo>
                  <a:cubicBezTo>
                    <a:pt x="172" y="95"/>
                    <a:pt x="172" y="96"/>
                    <a:pt x="171" y="95"/>
                  </a:cubicBezTo>
                  <a:cubicBezTo>
                    <a:pt x="171" y="94"/>
                    <a:pt x="172" y="94"/>
                    <a:pt x="172" y="93"/>
                  </a:cubicBezTo>
                  <a:cubicBezTo>
                    <a:pt x="173" y="95"/>
                    <a:pt x="174" y="95"/>
                    <a:pt x="175" y="97"/>
                  </a:cubicBezTo>
                  <a:cubicBezTo>
                    <a:pt x="175" y="98"/>
                    <a:pt x="174" y="99"/>
                    <a:pt x="173" y="100"/>
                  </a:cubicBezTo>
                  <a:cubicBezTo>
                    <a:pt x="172" y="100"/>
                    <a:pt x="173" y="98"/>
                    <a:pt x="173" y="98"/>
                  </a:cubicBezTo>
                  <a:cubicBezTo>
                    <a:pt x="171" y="98"/>
                    <a:pt x="172" y="99"/>
                    <a:pt x="172" y="100"/>
                  </a:cubicBezTo>
                  <a:close/>
                  <a:moveTo>
                    <a:pt x="172" y="84"/>
                  </a:moveTo>
                  <a:cubicBezTo>
                    <a:pt x="173" y="84"/>
                    <a:pt x="175" y="88"/>
                    <a:pt x="173" y="89"/>
                  </a:cubicBezTo>
                  <a:cubicBezTo>
                    <a:pt x="173" y="88"/>
                    <a:pt x="173" y="87"/>
                    <a:pt x="173" y="86"/>
                  </a:cubicBezTo>
                  <a:cubicBezTo>
                    <a:pt x="173" y="86"/>
                    <a:pt x="173" y="88"/>
                    <a:pt x="173" y="88"/>
                  </a:cubicBezTo>
                  <a:cubicBezTo>
                    <a:pt x="172" y="88"/>
                    <a:pt x="172" y="87"/>
                    <a:pt x="171" y="87"/>
                  </a:cubicBezTo>
                  <a:cubicBezTo>
                    <a:pt x="172" y="87"/>
                    <a:pt x="172" y="85"/>
                    <a:pt x="172" y="84"/>
                  </a:cubicBezTo>
                  <a:close/>
                  <a:moveTo>
                    <a:pt x="174" y="60"/>
                  </a:moveTo>
                  <a:cubicBezTo>
                    <a:pt x="175" y="61"/>
                    <a:pt x="176" y="62"/>
                    <a:pt x="176" y="63"/>
                  </a:cubicBezTo>
                  <a:cubicBezTo>
                    <a:pt x="175" y="63"/>
                    <a:pt x="176" y="64"/>
                    <a:pt x="175" y="64"/>
                  </a:cubicBezTo>
                  <a:cubicBezTo>
                    <a:pt x="175" y="64"/>
                    <a:pt x="175" y="63"/>
                    <a:pt x="175" y="63"/>
                  </a:cubicBezTo>
                  <a:cubicBezTo>
                    <a:pt x="174" y="63"/>
                    <a:pt x="175" y="65"/>
                    <a:pt x="174" y="65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4" y="66"/>
                    <a:pt x="173" y="64"/>
                    <a:pt x="173" y="63"/>
                  </a:cubicBezTo>
                  <a:cubicBezTo>
                    <a:pt x="174" y="63"/>
                    <a:pt x="174" y="64"/>
                    <a:pt x="174" y="63"/>
                  </a:cubicBezTo>
                  <a:cubicBezTo>
                    <a:pt x="173" y="62"/>
                    <a:pt x="175" y="62"/>
                    <a:pt x="174" y="60"/>
                  </a:cubicBezTo>
                  <a:close/>
                  <a:moveTo>
                    <a:pt x="174" y="51"/>
                  </a:moveTo>
                  <a:cubicBezTo>
                    <a:pt x="174" y="50"/>
                    <a:pt x="173" y="50"/>
                    <a:pt x="173" y="50"/>
                  </a:cubicBezTo>
                  <a:cubicBezTo>
                    <a:pt x="172" y="49"/>
                    <a:pt x="176" y="50"/>
                    <a:pt x="175" y="52"/>
                  </a:cubicBezTo>
                  <a:cubicBezTo>
                    <a:pt x="175" y="51"/>
                    <a:pt x="175" y="51"/>
                    <a:pt x="174" y="51"/>
                  </a:cubicBezTo>
                  <a:close/>
                  <a:moveTo>
                    <a:pt x="223" y="47"/>
                  </a:moveTo>
                  <a:cubicBezTo>
                    <a:pt x="222" y="49"/>
                    <a:pt x="220" y="47"/>
                    <a:pt x="219" y="46"/>
                  </a:cubicBezTo>
                  <a:cubicBezTo>
                    <a:pt x="220" y="44"/>
                    <a:pt x="221" y="43"/>
                    <a:pt x="222" y="43"/>
                  </a:cubicBezTo>
                  <a:cubicBezTo>
                    <a:pt x="222" y="45"/>
                    <a:pt x="221" y="46"/>
                    <a:pt x="223" y="47"/>
                  </a:cubicBezTo>
                  <a:close/>
                  <a:moveTo>
                    <a:pt x="223" y="45"/>
                  </a:moveTo>
                  <a:cubicBezTo>
                    <a:pt x="224" y="44"/>
                    <a:pt x="225" y="47"/>
                    <a:pt x="223" y="47"/>
                  </a:cubicBezTo>
                  <a:cubicBezTo>
                    <a:pt x="223" y="46"/>
                    <a:pt x="224" y="45"/>
                    <a:pt x="223" y="45"/>
                  </a:cubicBezTo>
                  <a:close/>
                  <a:moveTo>
                    <a:pt x="231" y="272"/>
                  </a:moveTo>
                  <a:cubicBezTo>
                    <a:pt x="229" y="272"/>
                    <a:pt x="229" y="269"/>
                    <a:pt x="228" y="267"/>
                  </a:cubicBezTo>
                  <a:cubicBezTo>
                    <a:pt x="228" y="266"/>
                    <a:pt x="229" y="266"/>
                    <a:pt x="229" y="264"/>
                  </a:cubicBezTo>
                  <a:cubicBezTo>
                    <a:pt x="231" y="266"/>
                    <a:pt x="234" y="267"/>
                    <a:pt x="233" y="270"/>
                  </a:cubicBezTo>
                  <a:cubicBezTo>
                    <a:pt x="232" y="270"/>
                    <a:pt x="231" y="269"/>
                    <a:pt x="231" y="268"/>
                  </a:cubicBezTo>
                  <a:cubicBezTo>
                    <a:pt x="230" y="269"/>
                    <a:pt x="232" y="271"/>
                    <a:pt x="231" y="272"/>
                  </a:cubicBezTo>
                  <a:close/>
                  <a:moveTo>
                    <a:pt x="221" y="173"/>
                  </a:moveTo>
                  <a:cubicBezTo>
                    <a:pt x="223" y="175"/>
                    <a:pt x="226" y="177"/>
                    <a:pt x="225" y="179"/>
                  </a:cubicBezTo>
                  <a:cubicBezTo>
                    <a:pt x="224" y="179"/>
                    <a:pt x="223" y="178"/>
                    <a:pt x="222" y="178"/>
                  </a:cubicBezTo>
                  <a:cubicBezTo>
                    <a:pt x="223" y="176"/>
                    <a:pt x="220" y="175"/>
                    <a:pt x="221" y="173"/>
                  </a:cubicBezTo>
                  <a:close/>
                  <a:moveTo>
                    <a:pt x="215" y="123"/>
                  </a:moveTo>
                  <a:cubicBezTo>
                    <a:pt x="217" y="124"/>
                    <a:pt x="218" y="126"/>
                    <a:pt x="219" y="128"/>
                  </a:cubicBezTo>
                  <a:cubicBezTo>
                    <a:pt x="219" y="129"/>
                    <a:pt x="218" y="128"/>
                    <a:pt x="218" y="129"/>
                  </a:cubicBezTo>
                  <a:cubicBezTo>
                    <a:pt x="217" y="129"/>
                    <a:pt x="217" y="128"/>
                    <a:pt x="216" y="128"/>
                  </a:cubicBezTo>
                  <a:cubicBezTo>
                    <a:pt x="217" y="127"/>
                    <a:pt x="215" y="126"/>
                    <a:pt x="215" y="123"/>
                  </a:cubicBezTo>
                  <a:close/>
                  <a:moveTo>
                    <a:pt x="208" y="159"/>
                  </a:moveTo>
                  <a:cubicBezTo>
                    <a:pt x="209" y="157"/>
                    <a:pt x="207" y="157"/>
                    <a:pt x="207" y="156"/>
                  </a:cubicBezTo>
                  <a:cubicBezTo>
                    <a:pt x="206" y="157"/>
                    <a:pt x="209" y="158"/>
                    <a:pt x="207" y="159"/>
                  </a:cubicBezTo>
                  <a:cubicBezTo>
                    <a:pt x="208" y="158"/>
                    <a:pt x="207" y="158"/>
                    <a:pt x="206" y="158"/>
                  </a:cubicBezTo>
                  <a:cubicBezTo>
                    <a:pt x="206" y="156"/>
                    <a:pt x="204" y="156"/>
                    <a:pt x="204" y="154"/>
                  </a:cubicBezTo>
                  <a:cubicBezTo>
                    <a:pt x="204" y="154"/>
                    <a:pt x="204" y="153"/>
                    <a:pt x="205" y="153"/>
                  </a:cubicBezTo>
                  <a:cubicBezTo>
                    <a:pt x="205" y="153"/>
                    <a:pt x="205" y="154"/>
                    <a:pt x="206" y="154"/>
                  </a:cubicBezTo>
                  <a:cubicBezTo>
                    <a:pt x="207" y="153"/>
                    <a:pt x="205" y="153"/>
                    <a:pt x="205" y="152"/>
                  </a:cubicBezTo>
                  <a:cubicBezTo>
                    <a:pt x="207" y="153"/>
                    <a:pt x="208" y="155"/>
                    <a:pt x="210" y="157"/>
                  </a:cubicBezTo>
                  <a:cubicBezTo>
                    <a:pt x="210" y="158"/>
                    <a:pt x="209" y="159"/>
                    <a:pt x="208" y="159"/>
                  </a:cubicBezTo>
                  <a:close/>
                  <a:moveTo>
                    <a:pt x="213" y="168"/>
                  </a:moveTo>
                  <a:cubicBezTo>
                    <a:pt x="212" y="169"/>
                    <a:pt x="212" y="169"/>
                    <a:pt x="211" y="170"/>
                  </a:cubicBezTo>
                  <a:cubicBezTo>
                    <a:pt x="210" y="169"/>
                    <a:pt x="209" y="167"/>
                    <a:pt x="208" y="166"/>
                  </a:cubicBezTo>
                  <a:cubicBezTo>
                    <a:pt x="207" y="165"/>
                    <a:pt x="208" y="164"/>
                    <a:pt x="209" y="164"/>
                  </a:cubicBezTo>
                  <a:cubicBezTo>
                    <a:pt x="210" y="165"/>
                    <a:pt x="211" y="167"/>
                    <a:pt x="213" y="168"/>
                  </a:cubicBezTo>
                  <a:close/>
                  <a:moveTo>
                    <a:pt x="192" y="156"/>
                  </a:moveTo>
                  <a:cubicBezTo>
                    <a:pt x="192" y="154"/>
                    <a:pt x="193" y="154"/>
                    <a:pt x="194" y="152"/>
                  </a:cubicBezTo>
                  <a:cubicBezTo>
                    <a:pt x="196" y="153"/>
                    <a:pt x="196" y="155"/>
                    <a:pt x="198" y="156"/>
                  </a:cubicBezTo>
                  <a:cubicBezTo>
                    <a:pt x="197" y="158"/>
                    <a:pt x="196" y="160"/>
                    <a:pt x="194" y="159"/>
                  </a:cubicBezTo>
                  <a:cubicBezTo>
                    <a:pt x="195" y="158"/>
                    <a:pt x="192" y="157"/>
                    <a:pt x="192" y="156"/>
                  </a:cubicBezTo>
                  <a:close/>
                  <a:moveTo>
                    <a:pt x="179" y="89"/>
                  </a:moveTo>
                  <a:cubicBezTo>
                    <a:pt x="179" y="89"/>
                    <a:pt x="179" y="88"/>
                    <a:pt x="178" y="88"/>
                  </a:cubicBezTo>
                  <a:cubicBezTo>
                    <a:pt x="178" y="87"/>
                    <a:pt x="179" y="87"/>
                    <a:pt x="179" y="86"/>
                  </a:cubicBezTo>
                  <a:cubicBezTo>
                    <a:pt x="180" y="86"/>
                    <a:pt x="180" y="89"/>
                    <a:pt x="179" y="89"/>
                  </a:cubicBezTo>
                  <a:close/>
                  <a:moveTo>
                    <a:pt x="179" y="98"/>
                  </a:moveTo>
                  <a:cubicBezTo>
                    <a:pt x="179" y="98"/>
                    <a:pt x="178" y="98"/>
                    <a:pt x="178" y="97"/>
                  </a:cubicBezTo>
                  <a:cubicBezTo>
                    <a:pt x="179" y="97"/>
                    <a:pt x="179" y="96"/>
                    <a:pt x="179" y="96"/>
                  </a:cubicBezTo>
                  <a:cubicBezTo>
                    <a:pt x="180" y="96"/>
                    <a:pt x="179" y="97"/>
                    <a:pt x="179" y="98"/>
                  </a:cubicBezTo>
                  <a:close/>
                  <a:moveTo>
                    <a:pt x="178" y="77"/>
                  </a:moveTo>
                  <a:cubicBezTo>
                    <a:pt x="180" y="77"/>
                    <a:pt x="180" y="79"/>
                    <a:pt x="179" y="80"/>
                  </a:cubicBezTo>
                  <a:cubicBezTo>
                    <a:pt x="178" y="80"/>
                    <a:pt x="178" y="78"/>
                    <a:pt x="178" y="77"/>
                  </a:cubicBezTo>
                  <a:close/>
                  <a:moveTo>
                    <a:pt x="179" y="72"/>
                  </a:moveTo>
                  <a:cubicBezTo>
                    <a:pt x="180" y="71"/>
                    <a:pt x="180" y="70"/>
                    <a:pt x="181" y="70"/>
                  </a:cubicBezTo>
                  <a:cubicBezTo>
                    <a:pt x="181" y="71"/>
                    <a:pt x="181" y="72"/>
                    <a:pt x="179" y="72"/>
                  </a:cubicBezTo>
                  <a:close/>
                  <a:moveTo>
                    <a:pt x="188" y="95"/>
                  </a:moveTo>
                  <a:cubicBezTo>
                    <a:pt x="187" y="96"/>
                    <a:pt x="186" y="97"/>
                    <a:pt x="185" y="98"/>
                  </a:cubicBezTo>
                  <a:cubicBezTo>
                    <a:pt x="184" y="97"/>
                    <a:pt x="182" y="95"/>
                    <a:pt x="182" y="94"/>
                  </a:cubicBezTo>
                  <a:cubicBezTo>
                    <a:pt x="181" y="88"/>
                    <a:pt x="186" y="91"/>
                    <a:pt x="188" y="95"/>
                  </a:cubicBezTo>
                  <a:close/>
                  <a:moveTo>
                    <a:pt x="182" y="83"/>
                  </a:moveTo>
                  <a:cubicBezTo>
                    <a:pt x="183" y="83"/>
                    <a:pt x="182" y="85"/>
                    <a:pt x="184" y="84"/>
                  </a:cubicBezTo>
                  <a:cubicBezTo>
                    <a:pt x="184" y="84"/>
                    <a:pt x="184" y="85"/>
                    <a:pt x="183" y="86"/>
                  </a:cubicBezTo>
                  <a:cubicBezTo>
                    <a:pt x="181" y="85"/>
                    <a:pt x="182" y="84"/>
                    <a:pt x="182" y="83"/>
                  </a:cubicBezTo>
                  <a:close/>
                  <a:moveTo>
                    <a:pt x="186" y="71"/>
                  </a:moveTo>
                  <a:cubicBezTo>
                    <a:pt x="184" y="72"/>
                    <a:pt x="184" y="70"/>
                    <a:pt x="184" y="69"/>
                  </a:cubicBezTo>
                  <a:cubicBezTo>
                    <a:pt x="185" y="69"/>
                    <a:pt x="185" y="70"/>
                    <a:pt x="186" y="71"/>
                  </a:cubicBezTo>
                  <a:close/>
                  <a:moveTo>
                    <a:pt x="184" y="66"/>
                  </a:moveTo>
                  <a:cubicBezTo>
                    <a:pt x="185" y="63"/>
                    <a:pt x="186" y="63"/>
                    <a:pt x="187" y="61"/>
                  </a:cubicBezTo>
                  <a:cubicBezTo>
                    <a:pt x="187" y="62"/>
                    <a:pt x="185" y="65"/>
                    <a:pt x="184" y="66"/>
                  </a:cubicBezTo>
                  <a:close/>
                  <a:moveTo>
                    <a:pt x="188" y="79"/>
                  </a:moveTo>
                  <a:cubicBezTo>
                    <a:pt x="188" y="80"/>
                    <a:pt x="186" y="81"/>
                    <a:pt x="186" y="82"/>
                  </a:cubicBezTo>
                  <a:cubicBezTo>
                    <a:pt x="181" y="82"/>
                    <a:pt x="187" y="73"/>
                    <a:pt x="188" y="79"/>
                  </a:cubicBezTo>
                  <a:close/>
                  <a:moveTo>
                    <a:pt x="226" y="48"/>
                  </a:moveTo>
                  <a:cubicBezTo>
                    <a:pt x="227" y="49"/>
                    <a:pt x="228" y="50"/>
                    <a:pt x="229" y="52"/>
                  </a:cubicBezTo>
                  <a:cubicBezTo>
                    <a:pt x="228" y="52"/>
                    <a:pt x="227" y="53"/>
                    <a:pt x="228" y="54"/>
                  </a:cubicBezTo>
                  <a:cubicBezTo>
                    <a:pt x="226" y="54"/>
                    <a:pt x="224" y="52"/>
                    <a:pt x="225" y="50"/>
                  </a:cubicBezTo>
                  <a:cubicBezTo>
                    <a:pt x="225" y="50"/>
                    <a:pt x="225" y="50"/>
                    <a:pt x="225" y="51"/>
                  </a:cubicBezTo>
                  <a:cubicBezTo>
                    <a:pt x="224" y="49"/>
                    <a:pt x="227" y="50"/>
                    <a:pt x="226" y="48"/>
                  </a:cubicBezTo>
                  <a:close/>
                  <a:moveTo>
                    <a:pt x="237" y="62"/>
                  </a:moveTo>
                  <a:cubicBezTo>
                    <a:pt x="235" y="62"/>
                    <a:pt x="236" y="63"/>
                    <a:pt x="234" y="63"/>
                  </a:cubicBezTo>
                  <a:cubicBezTo>
                    <a:pt x="233" y="62"/>
                    <a:pt x="234" y="61"/>
                    <a:pt x="234" y="59"/>
                  </a:cubicBezTo>
                  <a:cubicBezTo>
                    <a:pt x="236" y="59"/>
                    <a:pt x="236" y="60"/>
                    <a:pt x="237" y="62"/>
                  </a:cubicBezTo>
                  <a:close/>
                  <a:moveTo>
                    <a:pt x="235" y="55"/>
                  </a:moveTo>
                  <a:cubicBezTo>
                    <a:pt x="235" y="54"/>
                    <a:pt x="235" y="53"/>
                    <a:pt x="235" y="53"/>
                  </a:cubicBezTo>
                  <a:cubicBezTo>
                    <a:pt x="235" y="53"/>
                    <a:pt x="236" y="55"/>
                    <a:pt x="235" y="55"/>
                  </a:cubicBezTo>
                  <a:close/>
                  <a:moveTo>
                    <a:pt x="235" y="68"/>
                  </a:moveTo>
                  <a:cubicBezTo>
                    <a:pt x="234" y="68"/>
                    <a:pt x="234" y="69"/>
                    <a:pt x="234" y="69"/>
                  </a:cubicBezTo>
                  <a:cubicBezTo>
                    <a:pt x="233" y="69"/>
                    <a:pt x="233" y="68"/>
                    <a:pt x="233" y="67"/>
                  </a:cubicBezTo>
                  <a:cubicBezTo>
                    <a:pt x="234" y="66"/>
                    <a:pt x="234" y="67"/>
                    <a:pt x="235" y="68"/>
                  </a:cubicBezTo>
                  <a:close/>
                  <a:moveTo>
                    <a:pt x="236" y="245"/>
                  </a:moveTo>
                  <a:cubicBezTo>
                    <a:pt x="235" y="246"/>
                    <a:pt x="235" y="244"/>
                    <a:pt x="234" y="244"/>
                  </a:cubicBezTo>
                  <a:cubicBezTo>
                    <a:pt x="234" y="243"/>
                    <a:pt x="235" y="243"/>
                    <a:pt x="236" y="242"/>
                  </a:cubicBezTo>
                  <a:cubicBezTo>
                    <a:pt x="237" y="242"/>
                    <a:pt x="235" y="245"/>
                    <a:pt x="236" y="245"/>
                  </a:cubicBezTo>
                  <a:close/>
                  <a:moveTo>
                    <a:pt x="224" y="172"/>
                  </a:moveTo>
                  <a:cubicBezTo>
                    <a:pt x="224" y="170"/>
                    <a:pt x="225" y="170"/>
                    <a:pt x="226" y="169"/>
                  </a:cubicBezTo>
                  <a:cubicBezTo>
                    <a:pt x="228" y="170"/>
                    <a:pt x="230" y="173"/>
                    <a:pt x="228" y="175"/>
                  </a:cubicBezTo>
                  <a:cubicBezTo>
                    <a:pt x="226" y="175"/>
                    <a:pt x="226" y="173"/>
                    <a:pt x="224" y="172"/>
                  </a:cubicBezTo>
                  <a:close/>
                  <a:moveTo>
                    <a:pt x="226" y="186"/>
                  </a:moveTo>
                  <a:cubicBezTo>
                    <a:pt x="226" y="186"/>
                    <a:pt x="225" y="187"/>
                    <a:pt x="226" y="187"/>
                  </a:cubicBezTo>
                  <a:cubicBezTo>
                    <a:pt x="224" y="187"/>
                    <a:pt x="224" y="186"/>
                    <a:pt x="223" y="185"/>
                  </a:cubicBezTo>
                  <a:cubicBezTo>
                    <a:pt x="224" y="185"/>
                    <a:pt x="224" y="185"/>
                    <a:pt x="225" y="184"/>
                  </a:cubicBezTo>
                  <a:cubicBezTo>
                    <a:pt x="226" y="184"/>
                    <a:pt x="226" y="185"/>
                    <a:pt x="226" y="186"/>
                  </a:cubicBezTo>
                  <a:close/>
                  <a:moveTo>
                    <a:pt x="210" y="126"/>
                  </a:moveTo>
                  <a:cubicBezTo>
                    <a:pt x="209" y="126"/>
                    <a:pt x="209" y="125"/>
                    <a:pt x="208" y="126"/>
                  </a:cubicBezTo>
                  <a:cubicBezTo>
                    <a:pt x="208" y="126"/>
                    <a:pt x="209" y="126"/>
                    <a:pt x="209" y="126"/>
                  </a:cubicBezTo>
                  <a:cubicBezTo>
                    <a:pt x="210" y="127"/>
                    <a:pt x="209" y="127"/>
                    <a:pt x="209" y="128"/>
                  </a:cubicBezTo>
                  <a:cubicBezTo>
                    <a:pt x="207" y="126"/>
                    <a:pt x="205" y="125"/>
                    <a:pt x="205" y="123"/>
                  </a:cubicBezTo>
                  <a:cubicBezTo>
                    <a:pt x="206" y="122"/>
                    <a:pt x="207" y="121"/>
                    <a:pt x="207" y="120"/>
                  </a:cubicBezTo>
                  <a:cubicBezTo>
                    <a:pt x="209" y="121"/>
                    <a:pt x="210" y="123"/>
                    <a:pt x="211" y="125"/>
                  </a:cubicBezTo>
                  <a:cubicBezTo>
                    <a:pt x="210" y="125"/>
                    <a:pt x="209" y="125"/>
                    <a:pt x="209" y="124"/>
                  </a:cubicBezTo>
                  <a:cubicBezTo>
                    <a:pt x="208" y="125"/>
                    <a:pt x="210" y="125"/>
                    <a:pt x="210" y="126"/>
                  </a:cubicBezTo>
                  <a:close/>
                  <a:moveTo>
                    <a:pt x="202" y="151"/>
                  </a:moveTo>
                  <a:cubicBezTo>
                    <a:pt x="201" y="150"/>
                    <a:pt x="198" y="148"/>
                    <a:pt x="199" y="145"/>
                  </a:cubicBezTo>
                  <a:cubicBezTo>
                    <a:pt x="201" y="145"/>
                    <a:pt x="201" y="147"/>
                    <a:pt x="202" y="147"/>
                  </a:cubicBezTo>
                  <a:cubicBezTo>
                    <a:pt x="201" y="146"/>
                    <a:pt x="201" y="145"/>
                    <a:pt x="200" y="145"/>
                  </a:cubicBezTo>
                  <a:cubicBezTo>
                    <a:pt x="201" y="145"/>
                    <a:pt x="203" y="147"/>
                    <a:pt x="203" y="149"/>
                  </a:cubicBezTo>
                  <a:cubicBezTo>
                    <a:pt x="203" y="149"/>
                    <a:pt x="203" y="149"/>
                    <a:pt x="203" y="150"/>
                  </a:cubicBezTo>
                  <a:cubicBezTo>
                    <a:pt x="202" y="149"/>
                    <a:pt x="202" y="148"/>
                    <a:pt x="200" y="147"/>
                  </a:cubicBezTo>
                  <a:cubicBezTo>
                    <a:pt x="201" y="149"/>
                    <a:pt x="203" y="150"/>
                    <a:pt x="202" y="151"/>
                  </a:cubicBezTo>
                  <a:close/>
                  <a:moveTo>
                    <a:pt x="196" y="151"/>
                  </a:moveTo>
                  <a:cubicBezTo>
                    <a:pt x="196" y="149"/>
                    <a:pt x="197" y="150"/>
                    <a:pt x="197" y="149"/>
                  </a:cubicBezTo>
                  <a:cubicBezTo>
                    <a:pt x="197" y="148"/>
                    <a:pt x="198" y="149"/>
                    <a:pt x="198" y="149"/>
                  </a:cubicBezTo>
                  <a:cubicBezTo>
                    <a:pt x="197" y="150"/>
                    <a:pt x="198" y="151"/>
                    <a:pt x="198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200" y="152"/>
                    <a:pt x="200" y="153"/>
                    <a:pt x="200" y="153"/>
                  </a:cubicBezTo>
                  <a:cubicBezTo>
                    <a:pt x="200" y="153"/>
                    <a:pt x="200" y="155"/>
                    <a:pt x="198" y="154"/>
                  </a:cubicBezTo>
                  <a:cubicBezTo>
                    <a:pt x="198" y="154"/>
                    <a:pt x="198" y="154"/>
                    <a:pt x="199" y="154"/>
                  </a:cubicBezTo>
                  <a:cubicBezTo>
                    <a:pt x="197" y="153"/>
                    <a:pt x="197" y="151"/>
                    <a:pt x="196" y="151"/>
                  </a:cubicBezTo>
                  <a:close/>
                  <a:moveTo>
                    <a:pt x="191" y="143"/>
                  </a:moveTo>
                  <a:cubicBezTo>
                    <a:pt x="192" y="143"/>
                    <a:pt x="192" y="143"/>
                    <a:pt x="193" y="143"/>
                  </a:cubicBezTo>
                  <a:cubicBezTo>
                    <a:pt x="194" y="145"/>
                    <a:pt x="196" y="145"/>
                    <a:pt x="195" y="148"/>
                  </a:cubicBezTo>
                  <a:cubicBezTo>
                    <a:pt x="193" y="148"/>
                    <a:pt x="193" y="146"/>
                    <a:pt x="191" y="146"/>
                  </a:cubicBezTo>
                  <a:cubicBezTo>
                    <a:pt x="192" y="145"/>
                    <a:pt x="191" y="144"/>
                    <a:pt x="191" y="143"/>
                  </a:cubicBezTo>
                  <a:close/>
                  <a:moveTo>
                    <a:pt x="190" y="98"/>
                  </a:moveTo>
                  <a:cubicBezTo>
                    <a:pt x="191" y="99"/>
                    <a:pt x="192" y="99"/>
                    <a:pt x="192" y="101"/>
                  </a:cubicBezTo>
                  <a:cubicBezTo>
                    <a:pt x="192" y="102"/>
                    <a:pt x="191" y="103"/>
                    <a:pt x="190" y="104"/>
                  </a:cubicBezTo>
                  <a:cubicBezTo>
                    <a:pt x="189" y="104"/>
                    <a:pt x="189" y="104"/>
                    <a:pt x="188" y="104"/>
                  </a:cubicBezTo>
                  <a:cubicBezTo>
                    <a:pt x="189" y="103"/>
                    <a:pt x="188" y="104"/>
                    <a:pt x="188" y="103"/>
                  </a:cubicBezTo>
                  <a:cubicBezTo>
                    <a:pt x="186" y="102"/>
                    <a:pt x="188" y="98"/>
                    <a:pt x="190" y="98"/>
                  </a:cubicBezTo>
                  <a:close/>
                  <a:moveTo>
                    <a:pt x="185" y="89"/>
                  </a:moveTo>
                  <a:cubicBezTo>
                    <a:pt x="186" y="85"/>
                    <a:pt x="191" y="92"/>
                    <a:pt x="189" y="93"/>
                  </a:cubicBezTo>
                  <a:cubicBezTo>
                    <a:pt x="187" y="92"/>
                    <a:pt x="187" y="90"/>
                    <a:pt x="185" y="89"/>
                  </a:cubicBezTo>
                  <a:close/>
                  <a:moveTo>
                    <a:pt x="231" y="129"/>
                  </a:moveTo>
                  <a:cubicBezTo>
                    <a:pt x="230" y="127"/>
                    <a:pt x="231" y="126"/>
                    <a:pt x="231" y="124"/>
                  </a:cubicBezTo>
                  <a:cubicBezTo>
                    <a:pt x="231" y="124"/>
                    <a:pt x="232" y="125"/>
                    <a:pt x="232" y="125"/>
                  </a:cubicBezTo>
                  <a:cubicBezTo>
                    <a:pt x="233" y="125"/>
                    <a:pt x="232" y="125"/>
                    <a:pt x="232" y="125"/>
                  </a:cubicBezTo>
                  <a:cubicBezTo>
                    <a:pt x="233" y="126"/>
                    <a:pt x="232" y="128"/>
                    <a:pt x="231" y="129"/>
                  </a:cubicBezTo>
                  <a:close/>
                  <a:moveTo>
                    <a:pt x="233" y="246"/>
                  </a:moveTo>
                  <a:cubicBezTo>
                    <a:pt x="234" y="246"/>
                    <a:pt x="234" y="248"/>
                    <a:pt x="235" y="248"/>
                  </a:cubicBezTo>
                  <a:cubicBezTo>
                    <a:pt x="235" y="249"/>
                    <a:pt x="234" y="250"/>
                    <a:pt x="233" y="250"/>
                  </a:cubicBezTo>
                  <a:cubicBezTo>
                    <a:pt x="233" y="248"/>
                    <a:pt x="231" y="247"/>
                    <a:pt x="233" y="246"/>
                  </a:cubicBezTo>
                  <a:close/>
                  <a:moveTo>
                    <a:pt x="233" y="251"/>
                  </a:moveTo>
                  <a:cubicBezTo>
                    <a:pt x="232" y="252"/>
                    <a:pt x="230" y="249"/>
                    <a:pt x="231" y="248"/>
                  </a:cubicBezTo>
                  <a:cubicBezTo>
                    <a:pt x="232" y="249"/>
                    <a:pt x="232" y="250"/>
                    <a:pt x="233" y="251"/>
                  </a:cubicBezTo>
                  <a:close/>
                  <a:moveTo>
                    <a:pt x="231" y="242"/>
                  </a:moveTo>
                  <a:cubicBezTo>
                    <a:pt x="231" y="241"/>
                    <a:pt x="231" y="240"/>
                    <a:pt x="231" y="240"/>
                  </a:cubicBezTo>
                  <a:cubicBezTo>
                    <a:pt x="232" y="239"/>
                    <a:pt x="231" y="237"/>
                    <a:pt x="232" y="235"/>
                  </a:cubicBezTo>
                  <a:cubicBezTo>
                    <a:pt x="233" y="236"/>
                    <a:pt x="234" y="237"/>
                    <a:pt x="235" y="238"/>
                  </a:cubicBezTo>
                  <a:cubicBezTo>
                    <a:pt x="234" y="240"/>
                    <a:pt x="234" y="242"/>
                    <a:pt x="231" y="242"/>
                  </a:cubicBezTo>
                  <a:close/>
                  <a:moveTo>
                    <a:pt x="229" y="95"/>
                  </a:moveTo>
                  <a:cubicBezTo>
                    <a:pt x="228" y="95"/>
                    <a:pt x="228" y="93"/>
                    <a:pt x="229" y="92"/>
                  </a:cubicBezTo>
                  <a:cubicBezTo>
                    <a:pt x="230" y="92"/>
                    <a:pt x="229" y="93"/>
                    <a:pt x="229" y="95"/>
                  </a:cubicBezTo>
                  <a:close/>
                  <a:moveTo>
                    <a:pt x="229" y="160"/>
                  </a:moveTo>
                  <a:cubicBezTo>
                    <a:pt x="227" y="159"/>
                    <a:pt x="227" y="158"/>
                    <a:pt x="226" y="157"/>
                  </a:cubicBezTo>
                  <a:cubicBezTo>
                    <a:pt x="228" y="155"/>
                    <a:pt x="229" y="157"/>
                    <a:pt x="229" y="160"/>
                  </a:cubicBezTo>
                  <a:close/>
                  <a:moveTo>
                    <a:pt x="229" y="167"/>
                  </a:moveTo>
                  <a:cubicBezTo>
                    <a:pt x="227" y="167"/>
                    <a:pt x="228" y="166"/>
                    <a:pt x="228" y="166"/>
                  </a:cubicBezTo>
                  <a:cubicBezTo>
                    <a:pt x="229" y="166"/>
                    <a:pt x="228" y="167"/>
                    <a:pt x="229" y="167"/>
                  </a:cubicBezTo>
                  <a:close/>
                  <a:moveTo>
                    <a:pt x="224" y="143"/>
                  </a:moveTo>
                  <a:cubicBezTo>
                    <a:pt x="226" y="142"/>
                    <a:pt x="227" y="146"/>
                    <a:pt x="228" y="147"/>
                  </a:cubicBezTo>
                  <a:cubicBezTo>
                    <a:pt x="229" y="148"/>
                    <a:pt x="227" y="147"/>
                    <a:pt x="227" y="149"/>
                  </a:cubicBezTo>
                  <a:cubicBezTo>
                    <a:pt x="226" y="147"/>
                    <a:pt x="224" y="146"/>
                    <a:pt x="223" y="145"/>
                  </a:cubicBezTo>
                  <a:cubicBezTo>
                    <a:pt x="224" y="144"/>
                    <a:pt x="224" y="146"/>
                    <a:pt x="225" y="146"/>
                  </a:cubicBezTo>
                  <a:cubicBezTo>
                    <a:pt x="226" y="145"/>
                    <a:pt x="223" y="145"/>
                    <a:pt x="224" y="143"/>
                  </a:cubicBezTo>
                  <a:close/>
                  <a:moveTo>
                    <a:pt x="228" y="153"/>
                  </a:moveTo>
                  <a:cubicBezTo>
                    <a:pt x="228" y="154"/>
                    <a:pt x="226" y="154"/>
                    <a:pt x="226" y="155"/>
                  </a:cubicBezTo>
                  <a:cubicBezTo>
                    <a:pt x="226" y="155"/>
                    <a:pt x="227" y="153"/>
                    <a:pt x="228" y="153"/>
                  </a:cubicBezTo>
                  <a:close/>
                  <a:moveTo>
                    <a:pt x="229" y="142"/>
                  </a:moveTo>
                  <a:cubicBezTo>
                    <a:pt x="227" y="142"/>
                    <a:pt x="226" y="140"/>
                    <a:pt x="228" y="139"/>
                  </a:cubicBezTo>
                  <a:cubicBezTo>
                    <a:pt x="228" y="140"/>
                    <a:pt x="229" y="140"/>
                    <a:pt x="229" y="142"/>
                  </a:cubicBezTo>
                  <a:close/>
                  <a:moveTo>
                    <a:pt x="225" y="111"/>
                  </a:moveTo>
                  <a:cubicBezTo>
                    <a:pt x="227" y="112"/>
                    <a:pt x="227" y="114"/>
                    <a:pt x="228" y="115"/>
                  </a:cubicBezTo>
                  <a:cubicBezTo>
                    <a:pt x="227" y="117"/>
                    <a:pt x="226" y="113"/>
                    <a:pt x="224" y="113"/>
                  </a:cubicBezTo>
                  <a:cubicBezTo>
                    <a:pt x="224" y="112"/>
                    <a:pt x="225" y="112"/>
                    <a:pt x="225" y="111"/>
                  </a:cubicBezTo>
                  <a:close/>
                  <a:moveTo>
                    <a:pt x="222" y="100"/>
                  </a:moveTo>
                  <a:cubicBezTo>
                    <a:pt x="224" y="101"/>
                    <a:pt x="226" y="104"/>
                    <a:pt x="227" y="105"/>
                  </a:cubicBezTo>
                  <a:cubicBezTo>
                    <a:pt x="224" y="105"/>
                    <a:pt x="223" y="102"/>
                    <a:pt x="222" y="100"/>
                  </a:cubicBezTo>
                  <a:close/>
                  <a:moveTo>
                    <a:pt x="227" y="120"/>
                  </a:moveTo>
                  <a:cubicBezTo>
                    <a:pt x="229" y="120"/>
                    <a:pt x="228" y="123"/>
                    <a:pt x="228" y="124"/>
                  </a:cubicBezTo>
                  <a:cubicBezTo>
                    <a:pt x="226" y="124"/>
                    <a:pt x="227" y="123"/>
                    <a:pt x="226" y="123"/>
                  </a:cubicBezTo>
                  <a:cubicBezTo>
                    <a:pt x="226" y="122"/>
                    <a:pt x="227" y="121"/>
                    <a:pt x="227" y="120"/>
                  </a:cubicBezTo>
                  <a:close/>
                  <a:moveTo>
                    <a:pt x="229" y="133"/>
                  </a:moveTo>
                  <a:cubicBezTo>
                    <a:pt x="228" y="131"/>
                    <a:pt x="224" y="130"/>
                    <a:pt x="226" y="128"/>
                  </a:cubicBezTo>
                  <a:cubicBezTo>
                    <a:pt x="228" y="128"/>
                    <a:pt x="229" y="130"/>
                    <a:pt x="229" y="133"/>
                  </a:cubicBezTo>
                  <a:close/>
                  <a:moveTo>
                    <a:pt x="228" y="107"/>
                  </a:moveTo>
                  <a:cubicBezTo>
                    <a:pt x="229" y="107"/>
                    <a:pt x="229" y="108"/>
                    <a:pt x="229" y="109"/>
                  </a:cubicBezTo>
                  <a:cubicBezTo>
                    <a:pt x="228" y="109"/>
                    <a:pt x="227" y="107"/>
                    <a:pt x="228" y="107"/>
                  </a:cubicBezTo>
                  <a:close/>
                  <a:moveTo>
                    <a:pt x="225" y="97"/>
                  </a:moveTo>
                  <a:cubicBezTo>
                    <a:pt x="225" y="97"/>
                    <a:pt x="226" y="96"/>
                    <a:pt x="226" y="95"/>
                  </a:cubicBezTo>
                  <a:cubicBezTo>
                    <a:pt x="228" y="96"/>
                    <a:pt x="230" y="99"/>
                    <a:pt x="229" y="102"/>
                  </a:cubicBezTo>
                  <a:cubicBezTo>
                    <a:pt x="227" y="101"/>
                    <a:pt x="226" y="99"/>
                    <a:pt x="225" y="97"/>
                  </a:cubicBezTo>
                  <a:close/>
                  <a:moveTo>
                    <a:pt x="223" y="87"/>
                  </a:moveTo>
                  <a:cubicBezTo>
                    <a:pt x="223" y="86"/>
                    <a:pt x="225" y="86"/>
                    <a:pt x="225" y="84"/>
                  </a:cubicBezTo>
                  <a:cubicBezTo>
                    <a:pt x="225" y="84"/>
                    <a:pt x="225" y="85"/>
                    <a:pt x="226" y="85"/>
                  </a:cubicBezTo>
                  <a:cubicBezTo>
                    <a:pt x="226" y="86"/>
                    <a:pt x="225" y="87"/>
                    <a:pt x="223" y="87"/>
                  </a:cubicBezTo>
                  <a:close/>
                  <a:moveTo>
                    <a:pt x="227" y="87"/>
                  </a:moveTo>
                  <a:cubicBezTo>
                    <a:pt x="229" y="88"/>
                    <a:pt x="228" y="90"/>
                    <a:pt x="227" y="91"/>
                  </a:cubicBezTo>
                  <a:cubicBezTo>
                    <a:pt x="225" y="91"/>
                    <a:pt x="225" y="89"/>
                    <a:pt x="226" y="87"/>
                  </a:cubicBezTo>
                  <a:cubicBezTo>
                    <a:pt x="226" y="87"/>
                    <a:pt x="226" y="87"/>
                    <a:pt x="227" y="87"/>
                  </a:cubicBezTo>
                  <a:close/>
                  <a:moveTo>
                    <a:pt x="232" y="152"/>
                  </a:moveTo>
                  <a:cubicBezTo>
                    <a:pt x="233" y="152"/>
                    <a:pt x="233" y="153"/>
                    <a:pt x="234" y="153"/>
                  </a:cubicBezTo>
                  <a:cubicBezTo>
                    <a:pt x="234" y="154"/>
                    <a:pt x="234" y="155"/>
                    <a:pt x="233" y="155"/>
                  </a:cubicBezTo>
                  <a:cubicBezTo>
                    <a:pt x="232" y="155"/>
                    <a:pt x="231" y="153"/>
                    <a:pt x="232" y="152"/>
                  </a:cubicBezTo>
                  <a:close/>
                  <a:moveTo>
                    <a:pt x="232" y="147"/>
                  </a:moveTo>
                  <a:cubicBezTo>
                    <a:pt x="232" y="144"/>
                    <a:pt x="234" y="145"/>
                    <a:pt x="235" y="147"/>
                  </a:cubicBezTo>
                  <a:cubicBezTo>
                    <a:pt x="235" y="148"/>
                    <a:pt x="233" y="148"/>
                    <a:pt x="233" y="149"/>
                  </a:cubicBezTo>
                  <a:cubicBezTo>
                    <a:pt x="233" y="148"/>
                    <a:pt x="232" y="148"/>
                    <a:pt x="232" y="147"/>
                  </a:cubicBezTo>
                  <a:close/>
                  <a:moveTo>
                    <a:pt x="232" y="157"/>
                  </a:moveTo>
                  <a:cubicBezTo>
                    <a:pt x="232" y="158"/>
                    <a:pt x="231" y="159"/>
                    <a:pt x="230" y="158"/>
                  </a:cubicBezTo>
                  <a:cubicBezTo>
                    <a:pt x="230" y="157"/>
                    <a:pt x="231" y="157"/>
                    <a:pt x="232" y="157"/>
                  </a:cubicBezTo>
                  <a:close/>
                  <a:moveTo>
                    <a:pt x="235" y="220"/>
                  </a:moveTo>
                  <a:cubicBezTo>
                    <a:pt x="234" y="219"/>
                    <a:pt x="234" y="218"/>
                    <a:pt x="233" y="217"/>
                  </a:cubicBezTo>
                  <a:cubicBezTo>
                    <a:pt x="233" y="216"/>
                    <a:pt x="234" y="215"/>
                    <a:pt x="235" y="214"/>
                  </a:cubicBezTo>
                  <a:cubicBezTo>
                    <a:pt x="236" y="216"/>
                    <a:pt x="235" y="218"/>
                    <a:pt x="235" y="220"/>
                  </a:cubicBezTo>
                  <a:close/>
                  <a:moveTo>
                    <a:pt x="235" y="208"/>
                  </a:moveTo>
                  <a:cubicBezTo>
                    <a:pt x="232" y="207"/>
                    <a:pt x="232" y="205"/>
                    <a:pt x="233" y="203"/>
                  </a:cubicBezTo>
                  <a:cubicBezTo>
                    <a:pt x="235" y="203"/>
                    <a:pt x="236" y="206"/>
                    <a:pt x="235" y="208"/>
                  </a:cubicBezTo>
                  <a:close/>
                  <a:moveTo>
                    <a:pt x="233" y="194"/>
                  </a:moveTo>
                  <a:cubicBezTo>
                    <a:pt x="233" y="194"/>
                    <a:pt x="233" y="195"/>
                    <a:pt x="234" y="195"/>
                  </a:cubicBezTo>
                  <a:cubicBezTo>
                    <a:pt x="234" y="196"/>
                    <a:pt x="233" y="196"/>
                    <a:pt x="233" y="197"/>
                  </a:cubicBezTo>
                  <a:cubicBezTo>
                    <a:pt x="232" y="197"/>
                    <a:pt x="232" y="196"/>
                    <a:pt x="231" y="196"/>
                  </a:cubicBezTo>
                  <a:cubicBezTo>
                    <a:pt x="231" y="195"/>
                    <a:pt x="232" y="195"/>
                    <a:pt x="233" y="194"/>
                  </a:cubicBezTo>
                  <a:close/>
                  <a:moveTo>
                    <a:pt x="230" y="187"/>
                  </a:moveTo>
                  <a:cubicBezTo>
                    <a:pt x="230" y="186"/>
                    <a:pt x="231" y="186"/>
                    <a:pt x="231" y="185"/>
                  </a:cubicBezTo>
                  <a:cubicBezTo>
                    <a:pt x="232" y="186"/>
                    <a:pt x="234" y="187"/>
                    <a:pt x="233" y="189"/>
                  </a:cubicBezTo>
                  <a:cubicBezTo>
                    <a:pt x="232" y="189"/>
                    <a:pt x="231" y="188"/>
                    <a:pt x="230" y="187"/>
                  </a:cubicBezTo>
                  <a:close/>
                  <a:moveTo>
                    <a:pt x="233" y="182"/>
                  </a:moveTo>
                  <a:cubicBezTo>
                    <a:pt x="233" y="180"/>
                    <a:pt x="234" y="180"/>
                    <a:pt x="234" y="179"/>
                  </a:cubicBezTo>
                  <a:cubicBezTo>
                    <a:pt x="236" y="180"/>
                    <a:pt x="235" y="182"/>
                    <a:pt x="235" y="184"/>
                  </a:cubicBezTo>
                  <a:cubicBezTo>
                    <a:pt x="234" y="185"/>
                    <a:pt x="234" y="182"/>
                    <a:pt x="233" y="182"/>
                  </a:cubicBezTo>
                  <a:close/>
                  <a:moveTo>
                    <a:pt x="234" y="175"/>
                  </a:moveTo>
                  <a:cubicBezTo>
                    <a:pt x="233" y="175"/>
                    <a:pt x="232" y="173"/>
                    <a:pt x="233" y="172"/>
                  </a:cubicBezTo>
                  <a:cubicBezTo>
                    <a:pt x="234" y="172"/>
                    <a:pt x="235" y="173"/>
                    <a:pt x="235" y="174"/>
                  </a:cubicBezTo>
                  <a:cubicBezTo>
                    <a:pt x="235" y="174"/>
                    <a:pt x="234" y="175"/>
                    <a:pt x="234" y="175"/>
                  </a:cubicBezTo>
                  <a:close/>
                  <a:moveTo>
                    <a:pt x="233" y="177"/>
                  </a:moveTo>
                  <a:cubicBezTo>
                    <a:pt x="233" y="178"/>
                    <a:pt x="231" y="178"/>
                    <a:pt x="231" y="179"/>
                  </a:cubicBezTo>
                  <a:cubicBezTo>
                    <a:pt x="230" y="179"/>
                    <a:pt x="230" y="176"/>
                    <a:pt x="231" y="175"/>
                  </a:cubicBezTo>
                  <a:cubicBezTo>
                    <a:pt x="232" y="175"/>
                    <a:pt x="232" y="176"/>
                    <a:pt x="233" y="177"/>
                  </a:cubicBezTo>
                  <a:close/>
                  <a:moveTo>
                    <a:pt x="230" y="170"/>
                  </a:moveTo>
                  <a:cubicBezTo>
                    <a:pt x="230" y="170"/>
                    <a:pt x="231" y="169"/>
                    <a:pt x="231" y="168"/>
                  </a:cubicBezTo>
                  <a:cubicBezTo>
                    <a:pt x="233" y="168"/>
                    <a:pt x="231" y="171"/>
                    <a:pt x="230" y="170"/>
                  </a:cubicBezTo>
                  <a:close/>
                  <a:moveTo>
                    <a:pt x="230" y="81"/>
                  </a:moveTo>
                  <a:cubicBezTo>
                    <a:pt x="229" y="81"/>
                    <a:pt x="229" y="81"/>
                    <a:pt x="229" y="81"/>
                  </a:cubicBezTo>
                  <a:cubicBezTo>
                    <a:pt x="229" y="79"/>
                    <a:pt x="229" y="78"/>
                    <a:pt x="231" y="78"/>
                  </a:cubicBezTo>
                  <a:cubicBezTo>
                    <a:pt x="230" y="79"/>
                    <a:pt x="230" y="80"/>
                    <a:pt x="230" y="81"/>
                  </a:cubicBezTo>
                  <a:close/>
                  <a:moveTo>
                    <a:pt x="230" y="208"/>
                  </a:moveTo>
                  <a:cubicBezTo>
                    <a:pt x="232" y="209"/>
                    <a:pt x="232" y="210"/>
                    <a:pt x="233" y="211"/>
                  </a:cubicBezTo>
                  <a:cubicBezTo>
                    <a:pt x="232" y="212"/>
                    <a:pt x="232" y="213"/>
                    <a:pt x="231" y="214"/>
                  </a:cubicBezTo>
                  <a:cubicBezTo>
                    <a:pt x="230" y="213"/>
                    <a:pt x="229" y="210"/>
                    <a:pt x="230" y="208"/>
                  </a:cubicBezTo>
                  <a:close/>
                  <a:moveTo>
                    <a:pt x="233" y="219"/>
                  </a:moveTo>
                  <a:cubicBezTo>
                    <a:pt x="233" y="220"/>
                    <a:pt x="232" y="220"/>
                    <a:pt x="233" y="221"/>
                  </a:cubicBezTo>
                  <a:cubicBezTo>
                    <a:pt x="233" y="221"/>
                    <a:pt x="232" y="220"/>
                    <a:pt x="232" y="219"/>
                  </a:cubicBezTo>
                  <a:cubicBezTo>
                    <a:pt x="232" y="218"/>
                    <a:pt x="232" y="220"/>
                    <a:pt x="233" y="219"/>
                  </a:cubicBezTo>
                  <a:close/>
                  <a:moveTo>
                    <a:pt x="233" y="233"/>
                  </a:moveTo>
                  <a:cubicBezTo>
                    <a:pt x="234" y="232"/>
                    <a:pt x="234" y="230"/>
                    <a:pt x="236" y="231"/>
                  </a:cubicBezTo>
                  <a:cubicBezTo>
                    <a:pt x="235" y="232"/>
                    <a:pt x="235" y="233"/>
                    <a:pt x="235" y="234"/>
                  </a:cubicBezTo>
                  <a:cubicBezTo>
                    <a:pt x="234" y="234"/>
                    <a:pt x="234" y="233"/>
                    <a:pt x="233" y="233"/>
                  </a:cubicBezTo>
                  <a:close/>
                  <a:moveTo>
                    <a:pt x="235" y="192"/>
                  </a:moveTo>
                  <a:cubicBezTo>
                    <a:pt x="234" y="192"/>
                    <a:pt x="234" y="191"/>
                    <a:pt x="235" y="190"/>
                  </a:cubicBezTo>
                  <a:cubicBezTo>
                    <a:pt x="236" y="190"/>
                    <a:pt x="235" y="192"/>
                    <a:pt x="235" y="192"/>
                  </a:cubicBezTo>
                  <a:close/>
                  <a:moveTo>
                    <a:pt x="231" y="163"/>
                  </a:moveTo>
                  <a:cubicBezTo>
                    <a:pt x="231" y="162"/>
                    <a:pt x="232" y="160"/>
                    <a:pt x="233" y="160"/>
                  </a:cubicBezTo>
                  <a:cubicBezTo>
                    <a:pt x="235" y="160"/>
                    <a:pt x="235" y="163"/>
                    <a:pt x="235" y="165"/>
                  </a:cubicBezTo>
                  <a:cubicBezTo>
                    <a:pt x="233" y="168"/>
                    <a:pt x="232" y="164"/>
                    <a:pt x="231" y="163"/>
                  </a:cubicBezTo>
                  <a:close/>
                  <a:moveTo>
                    <a:pt x="234" y="140"/>
                  </a:moveTo>
                  <a:cubicBezTo>
                    <a:pt x="233" y="140"/>
                    <a:pt x="233" y="138"/>
                    <a:pt x="231" y="137"/>
                  </a:cubicBezTo>
                  <a:cubicBezTo>
                    <a:pt x="231" y="135"/>
                    <a:pt x="231" y="136"/>
                    <a:pt x="232" y="135"/>
                  </a:cubicBezTo>
                  <a:cubicBezTo>
                    <a:pt x="233" y="135"/>
                    <a:pt x="234" y="137"/>
                    <a:pt x="235" y="138"/>
                  </a:cubicBezTo>
                  <a:cubicBezTo>
                    <a:pt x="235" y="139"/>
                    <a:pt x="234" y="139"/>
                    <a:pt x="234" y="140"/>
                  </a:cubicBezTo>
                  <a:close/>
                  <a:moveTo>
                    <a:pt x="231" y="71"/>
                  </a:moveTo>
                  <a:cubicBezTo>
                    <a:pt x="229" y="70"/>
                    <a:pt x="230" y="70"/>
                    <a:pt x="230" y="69"/>
                  </a:cubicBezTo>
                  <a:cubicBezTo>
                    <a:pt x="231" y="68"/>
                    <a:pt x="231" y="71"/>
                    <a:pt x="231" y="71"/>
                  </a:cubicBezTo>
                  <a:close/>
                  <a:moveTo>
                    <a:pt x="229" y="69"/>
                  </a:moveTo>
                  <a:cubicBezTo>
                    <a:pt x="228" y="68"/>
                    <a:pt x="228" y="68"/>
                    <a:pt x="228" y="68"/>
                  </a:cubicBezTo>
                  <a:cubicBezTo>
                    <a:pt x="229" y="66"/>
                    <a:pt x="230" y="66"/>
                    <a:pt x="231" y="64"/>
                  </a:cubicBezTo>
                  <a:cubicBezTo>
                    <a:pt x="233" y="66"/>
                    <a:pt x="229" y="67"/>
                    <a:pt x="229" y="69"/>
                  </a:cubicBezTo>
                  <a:close/>
                  <a:moveTo>
                    <a:pt x="231" y="60"/>
                  </a:moveTo>
                  <a:cubicBezTo>
                    <a:pt x="230" y="59"/>
                    <a:pt x="231" y="58"/>
                    <a:pt x="229" y="58"/>
                  </a:cubicBezTo>
                  <a:cubicBezTo>
                    <a:pt x="230" y="57"/>
                    <a:pt x="231" y="57"/>
                    <a:pt x="232" y="55"/>
                  </a:cubicBezTo>
                  <a:cubicBezTo>
                    <a:pt x="232" y="56"/>
                    <a:pt x="233" y="60"/>
                    <a:pt x="231" y="60"/>
                  </a:cubicBezTo>
                  <a:close/>
                  <a:moveTo>
                    <a:pt x="230" y="61"/>
                  </a:moveTo>
                  <a:cubicBezTo>
                    <a:pt x="229" y="63"/>
                    <a:pt x="228" y="64"/>
                    <a:pt x="227" y="66"/>
                  </a:cubicBezTo>
                  <a:cubicBezTo>
                    <a:pt x="226" y="65"/>
                    <a:pt x="225" y="65"/>
                    <a:pt x="225" y="64"/>
                  </a:cubicBezTo>
                  <a:cubicBezTo>
                    <a:pt x="224" y="61"/>
                    <a:pt x="228" y="57"/>
                    <a:pt x="230" y="61"/>
                  </a:cubicBezTo>
                  <a:close/>
                  <a:moveTo>
                    <a:pt x="227" y="71"/>
                  </a:moveTo>
                  <a:cubicBezTo>
                    <a:pt x="229" y="71"/>
                    <a:pt x="229" y="73"/>
                    <a:pt x="230" y="74"/>
                  </a:cubicBezTo>
                  <a:cubicBezTo>
                    <a:pt x="229" y="75"/>
                    <a:pt x="228" y="77"/>
                    <a:pt x="227" y="78"/>
                  </a:cubicBezTo>
                  <a:cubicBezTo>
                    <a:pt x="225" y="77"/>
                    <a:pt x="225" y="74"/>
                    <a:pt x="224" y="74"/>
                  </a:cubicBezTo>
                  <a:cubicBezTo>
                    <a:pt x="225" y="73"/>
                    <a:pt x="226" y="73"/>
                    <a:pt x="227" y="71"/>
                  </a:cubicBezTo>
                  <a:close/>
                  <a:moveTo>
                    <a:pt x="225" y="80"/>
                  </a:moveTo>
                  <a:cubicBezTo>
                    <a:pt x="223" y="80"/>
                    <a:pt x="222" y="78"/>
                    <a:pt x="223" y="76"/>
                  </a:cubicBezTo>
                  <a:cubicBezTo>
                    <a:pt x="224" y="78"/>
                    <a:pt x="226" y="79"/>
                    <a:pt x="225" y="80"/>
                  </a:cubicBezTo>
                  <a:close/>
                  <a:moveTo>
                    <a:pt x="223" y="91"/>
                  </a:moveTo>
                  <a:cubicBezTo>
                    <a:pt x="224" y="91"/>
                    <a:pt x="225" y="92"/>
                    <a:pt x="225" y="94"/>
                  </a:cubicBezTo>
                  <a:cubicBezTo>
                    <a:pt x="223" y="96"/>
                    <a:pt x="222" y="92"/>
                    <a:pt x="223" y="91"/>
                  </a:cubicBezTo>
                  <a:close/>
                  <a:moveTo>
                    <a:pt x="222" y="114"/>
                  </a:moveTo>
                  <a:cubicBezTo>
                    <a:pt x="224" y="115"/>
                    <a:pt x="225" y="117"/>
                    <a:pt x="226" y="118"/>
                  </a:cubicBezTo>
                  <a:cubicBezTo>
                    <a:pt x="226" y="119"/>
                    <a:pt x="225" y="119"/>
                    <a:pt x="225" y="120"/>
                  </a:cubicBezTo>
                  <a:cubicBezTo>
                    <a:pt x="222" y="120"/>
                    <a:pt x="221" y="117"/>
                    <a:pt x="222" y="114"/>
                  </a:cubicBezTo>
                  <a:close/>
                  <a:moveTo>
                    <a:pt x="225" y="127"/>
                  </a:moveTo>
                  <a:cubicBezTo>
                    <a:pt x="224" y="127"/>
                    <a:pt x="224" y="126"/>
                    <a:pt x="223" y="127"/>
                  </a:cubicBezTo>
                  <a:cubicBezTo>
                    <a:pt x="223" y="125"/>
                    <a:pt x="224" y="126"/>
                    <a:pt x="224" y="125"/>
                  </a:cubicBezTo>
                  <a:cubicBezTo>
                    <a:pt x="226" y="125"/>
                    <a:pt x="225" y="126"/>
                    <a:pt x="225" y="127"/>
                  </a:cubicBezTo>
                  <a:close/>
                  <a:moveTo>
                    <a:pt x="223" y="122"/>
                  </a:moveTo>
                  <a:cubicBezTo>
                    <a:pt x="222" y="122"/>
                    <a:pt x="223" y="123"/>
                    <a:pt x="222" y="123"/>
                  </a:cubicBezTo>
                  <a:cubicBezTo>
                    <a:pt x="222" y="123"/>
                    <a:pt x="222" y="122"/>
                    <a:pt x="221" y="122"/>
                  </a:cubicBezTo>
                  <a:cubicBezTo>
                    <a:pt x="222" y="121"/>
                    <a:pt x="223" y="122"/>
                    <a:pt x="223" y="122"/>
                  </a:cubicBezTo>
                  <a:close/>
                  <a:moveTo>
                    <a:pt x="222" y="132"/>
                  </a:moveTo>
                  <a:cubicBezTo>
                    <a:pt x="224" y="133"/>
                    <a:pt x="227" y="135"/>
                    <a:pt x="225" y="138"/>
                  </a:cubicBezTo>
                  <a:cubicBezTo>
                    <a:pt x="223" y="138"/>
                    <a:pt x="222" y="135"/>
                    <a:pt x="221" y="133"/>
                  </a:cubicBezTo>
                  <a:cubicBezTo>
                    <a:pt x="221" y="133"/>
                    <a:pt x="222" y="133"/>
                    <a:pt x="222" y="132"/>
                  </a:cubicBezTo>
                  <a:close/>
                  <a:moveTo>
                    <a:pt x="221" y="138"/>
                  </a:moveTo>
                  <a:cubicBezTo>
                    <a:pt x="221" y="138"/>
                    <a:pt x="223" y="140"/>
                    <a:pt x="223" y="141"/>
                  </a:cubicBezTo>
                  <a:cubicBezTo>
                    <a:pt x="222" y="141"/>
                    <a:pt x="221" y="141"/>
                    <a:pt x="221" y="142"/>
                  </a:cubicBezTo>
                  <a:cubicBezTo>
                    <a:pt x="221" y="142"/>
                    <a:pt x="222" y="139"/>
                    <a:pt x="221" y="138"/>
                  </a:cubicBezTo>
                  <a:close/>
                  <a:moveTo>
                    <a:pt x="221" y="70"/>
                  </a:moveTo>
                  <a:cubicBezTo>
                    <a:pt x="220" y="70"/>
                    <a:pt x="221" y="68"/>
                    <a:pt x="221" y="68"/>
                  </a:cubicBezTo>
                  <a:cubicBezTo>
                    <a:pt x="222" y="68"/>
                    <a:pt x="221" y="70"/>
                    <a:pt x="221" y="70"/>
                  </a:cubicBezTo>
                  <a:close/>
                  <a:moveTo>
                    <a:pt x="221" y="83"/>
                  </a:moveTo>
                  <a:cubicBezTo>
                    <a:pt x="218" y="82"/>
                    <a:pt x="218" y="80"/>
                    <a:pt x="220" y="78"/>
                  </a:cubicBezTo>
                  <a:cubicBezTo>
                    <a:pt x="222" y="78"/>
                    <a:pt x="220" y="81"/>
                    <a:pt x="221" y="83"/>
                  </a:cubicBezTo>
                  <a:close/>
                  <a:moveTo>
                    <a:pt x="204" y="121"/>
                  </a:moveTo>
                  <a:cubicBezTo>
                    <a:pt x="202" y="121"/>
                    <a:pt x="201" y="119"/>
                    <a:pt x="200" y="118"/>
                  </a:cubicBezTo>
                  <a:cubicBezTo>
                    <a:pt x="201" y="113"/>
                    <a:pt x="204" y="114"/>
                    <a:pt x="205" y="117"/>
                  </a:cubicBezTo>
                  <a:cubicBezTo>
                    <a:pt x="206" y="118"/>
                    <a:pt x="205" y="119"/>
                    <a:pt x="205" y="119"/>
                  </a:cubicBezTo>
                  <a:cubicBezTo>
                    <a:pt x="204" y="120"/>
                    <a:pt x="204" y="119"/>
                    <a:pt x="203" y="118"/>
                  </a:cubicBezTo>
                  <a:cubicBezTo>
                    <a:pt x="203" y="119"/>
                    <a:pt x="205" y="120"/>
                    <a:pt x="204" y="121"/>
                  </a:cubicBezTo>
                  <a:close/>
                  <a:moveTo>
                    <a:pt x="192" y="110"/>
                  </a:moveTo>
                  <a:cubicBezTo>
                    <a:pt x="191" y="111"/>
                    <a:pt x="191" y="112"/>
                    <a:pt x="190" y="111"/>
                  </a:cubicBezTo>
                  <a:cubicBezTo>
                    <a:pt x="190" y="112"/>
                    <a:pt x="191" y="112"/>
                    <a:pt x="191" y="113"/>
                  </a:cubicBezTo>
                  <a:cubicBezTo>
                    <a:pt x="188" y="113"/>
                    <a:pt x="188" y="109"/>
                    <a:pt x="191" y="108"/>
                  </a:cubicBezTo>
                  <a:cubicBezTo>
                    <a:pt x="189" y="110"/>
                    <a:pt x="191" y="109"/>
                    <a:pt x="192" y="110"/>
                  </a:cubicBezTo>
                  <a:close/>
                  <a:moveTo>
                    <a:pt x="218" y="89"/>
                  </a:moveTo>
                  <a:cubicBezTo>
                    <a:pt x="217" y="91"/>
                    <a:pt x="215" y="86"/>
                    <a:pt x="215" y="85"/>
                  </a:cubicBezTo>
                  <a:cubicBezTo>
                    <a:pt x="217" y="86"/>
                    <a:pt x="217" y="88"/>
                    <a:pt x="218" y="89"/>
                  </a:cubicBezTo>
                  <a:close/>
                  <a:moveTo>
                    <a:pt x="215" y="85"/>
                  </a:moveTo>
                  <a:cubicBezTo>
                    <a:pt x="216" y="84"/>
                    <a:pt x="217" y="83"/>
                    <a:pt x="217" y="82"/>
                  </a:cubicBezTo>
                  <a:cubicBezTo>
                    <a:pt x="218" y="84"/>
                    <a:pt x="222" y="87"/>
                    <a:pt x="218" y="88"/>
                  </a:cubicBezTo>
                  <a:cubicBezTo>
                    <a:pt x="218" y="87"/>
                    <a:pt x="217" y="86"/>
                    <a:pt x="215" y="85"/>
                  </a:cubicBezTo>
                  <a:close/>
                  <a:moveTo>
                    <a:pt x="218" y="95"/>
                  </a:moveTo>
                  <a:cubicBezTo>
                    <a:pt x="217" y="95"/>
                    <a:pt x="217" y="94"/>
                    <a:pt x="217" y="93"/>
                  </a:cubicBezTo>
                  <a:cubicBezTo>
                    <a:pt x="218" y="93"/>
                    <a:pt x="219" y="94"/>
                    <a:pt x="218" y="95"/>
                  </a:cubicBezTo>
                  <a:close/>
                  <a:moveTo>
                    <a:pt x="209" y="101"/>
                  </a:moveTo>
                  <a:cubicBezTo>
                    <a:pt x="207" y="101"/>
                    <a:pt x="205" y="98"/>
                    <a:pt x="206" y="95"/>
                  </a:cubicBezTo>
                  <a:cubicBezTo>
                    <a:pt x="208" y="97"/>
                    <a:pt x="211" y="99"/>
                    <a:pt x="210" y="100"/>
                  </a:cubicBezTo>
                  <a:cubicBezTo>
                    <a:pt x="210" y="101"/>
                    <a:pt x="208" y="100"/>
                    <a:pt x="209" y="101"/>
                  </a:cubicBezTo>
                  <a:close/>
                  <a:moveTo>
                    <a:pt x="206" y="104"/>
                  </a:moveTo>
                  <a:cubicBezTo>
                    <a:pt x="206" y="105"/>
                    <a:pt x="206" y="107"/>
                    <a:pt x="204" y="106"/>
                  </a:cubicBezTo>
                  <a:cubicBezTo>
                    <a:pt x="203" y="105"/>
                    <a:pt x="203" y="104"/>
                    <a:pt x="201" y="103"/>
                  </a:cubicBezTo>
                  <a:cubicBezTo>
                    <a:pt x="202" y="102"/>
                    <a:pt x="203" y="100"/>
                    <a:pt x="204" y="99"/>
                  </a:cubicBezTo>
                  <a:cubicBezTo>
                    <a:pt x="206" y="100"/>
                    <a:pt x="207" y="102"/>
                    <a:pt x="207" y="103"/>
                  </a:cubicBezTo>
                  <a:cubicBezTo>
                    <a:pt x="207" y="104"/>
                    <a:pt x="206" y="104"/>
                    <a:pt x="205" y="103"/>
                  </a:cubicBezTo>
                  <a:cubicBezTo>
                    <a:pt x="205" y="104"/>
                    <a:pt x="206" y="104"/>
                    <a:pt x="206" y="104"/>
                  </a:cubicBezTo>
                  <a:close/>
                  <a:moveTo>
                    <a:pt x="195" y="118"/>
                  </a:moveTo>
                  <a:cubicBezTo>
                    <a:pt x="193" y="118"/>
                    <a:pt x="193" y="116"/>
                    <a:pt x="192" y="115"/>
                  </a:cubicBezTo>
                  <a:cubicBezTo>
                    <a:pt x="192" y="114"/>
                    <a:pt x="193" y="114"/>
                    <a:pt x="193" y="113"/>
                  </a:cubicBezTo>
                  <a:cubicBezTo>
                    <a:pt x="195" y="113"/>
                    <a:pt x="196" y="115"/>
                    <a:pt x="196" y="117"/>
                  </a:cubicBezTo>
                  <a:cubicBezTo>
                    <a:pt x="196" y="117"/>
                    <a:pt x="195" y="117"/>
                    <a:pt x="195" y="117"/>
                  </a:cubicBezTo>
                  <a:cubicBezTo>
                    <a:pt x="195" y="118"/>
                    <a:pt x="196" y="118"/>
                    <a:pt x="195" y="118"/>
                  </a:cubicBezTo>
                  <a:close/>
                  <a:moveTo>
                    <a:pt x="195" y="111"/>
                  </a:moveTo>
                  <a:cubicBezTo>
                    <a:pt x="195" y="110"/>
                    <a:pt x="196" y="109"/>
                    <a:pt x="197" y="107"/>
                  </a:cubicBezTo>
                  <a:cubicBezTo>
                    <a:pt x="199" y="108"/>
                    <a:pt x="199" y="110"/>
                    <a:pt x="200" y="111"/>
                  </a:cubicBezTo>
                  <a:cubicBezTo>
                    <a:pt x="199" y="116"/>
                    <a:pt x="197" y="115"/>
                    <a:pt x="195" y="111"/>
                  </a:cubicBezTo>
                  <a:close/>
                  <a:moveTo>
                    <a:pt x="199" y="106"/>
                  </a:moveTo>
                  <a:cubicBezTo>
                    <a:pt x="198" y="105"/>
                    <a:pt x="199" y="105"/>
                    <a:pt x="199" y="104"/>
                  </a:cubicBezTo>
                  <a:cubicBezTo>
                    <a:pt x="201" y="105"/>
                    <a:pt x="202" y="107"/>
                    <a:pt x="203" y="108"/>
                  </a:cubicBezTo>
                  <a:cubicBezTo>
                    <a:pt x="203" y="109"/>
                    <a:pt x="202" y="110"/>
                    <a:pt x="201" y="110"/>
                  </a:cubicBezTo>
                  <a:cubicBezTo>
                    <a:pt x="201" y="108"/>
                    <a:pt x="199" y="107"/>
                    <a:pt x="199" y="106"/>
                  </a:cubicBezTo>
                  <a:close/>
                  <a:moveTo>
                    <a:pt x="208" y="94"/>
                  </a:moveTo>
                  <a:cubicBezTo>
                    <a:pt x="209" y="93"/>
                    <a:pt x="209" y="91"/>
                    <a:pt x="211" y="90"/>
                  </a:cubicBezTo>
                  <a:cubicBezTo>
                    <a:pt x="212" y="92"/>
                    <a:pt x="213" y="93"/>
                    <a:pt x="214" y="95"/>
                  </a:cubicBezTo>
                  <a:cubicBezTo>
                    <a:pt x="213" y="97"/>
                    <a:pt x="212" y="96"/>
                    <a:pt x="212" y="98"/>
                  </a:cubicBezTo>
                  <a:cubicBezTo>
                    <a:pt x="210" y="98"/>
                    <a:pt x="209" y="95"/>
                    <a:pt x="208" y="94"/>
                  </a:cubicBezTo>
                  <a:close/>
                  <a:moveTo>
                    <a:pt x="209" y="83"/>
                  </a:moveTo>
                  <a:cubicBezTo>
                    <a:pt x="210" y="83"/>
                    <a:pt x="212" y="85"/>
                    <a:pt x="211" y="86"/>
                  </a:cubicBezTo>
                  <a:cubicBezTo>
                    <a:pt x="210" y="85"/>
                    <a:pt x="208" y="84"/>
                    <a:pt x="209" y="83"/>
                  </a:cubicBezTo>
                  <a:close/>
                  <a:moveTo>
                    <a:pt x="212" y="89"/>
                  </a:moveTo>
                  <a:cubicBezTo>
                    <a:pt x="213" y="89"/>
                    <a:pt x="213" y="88"/>
                    <a:pt x="213" y="87"/>
                  </a:cubicBezTo>
                  <a:cubicBezTo>
                    <a:pt x="214" y="89"/>
                    <a:pt x="215" y="90"/>
                    <a:pt x="216" y="92"/>
                  </a:cubicBezTo>
                  <a:cubicBezTo>
                    <a:pt x="214" y="92"/>
                    <a:pt x="214" y="90"/>
                    <a:pt x="212" y="89"/>
                  </a:cubicBezTo>
                  <a:close/>
                  <a:moveTo>
                    <a:pt x="214" y="82"/>
                  </a:moveTo>
                  <a:cubicBezTo>
                    <a:pt x="214" y="81"/>
                    <a:pt x="213" y="81"/>
                    <a:pt x="212" y="80"/>
                  </a:cubicBezTo>
                  <a:cubicBezTo>
                    <a:pt x="212" y="82"/>
                    <a:pt x="214" y="83"/>
                    <a:pt x="213" y="83"/>
                  </a:cubicBezTo>
                  <a:cubicBezTo>
                    <a:pt x="212" y="83"/>
                    <a:pt x="212" y="82"/>
                    <a:pt x="211" y="81"/>
                  </a:cubicBezTo>
                  <a:cubicBezTo>
                    <a:pt x="212" y="80"/>
                    <a:pt x="213" y="79"/>
                    <a:pt x="213" y="78"/>
                  </a:cubicBezTo>
                  <a:cubicBezTo>
                    <a:pt x="215" y="78"/>
                    <a:pt x="216" y="82"/>
                    <a:pt x="214" y="82"/>
                  </a:cubicBezTo>
                  <a:close/>
                  <a:moveTo>
                    <a:pt x="211" y="76"/>
                  </a:moveTo>
                  <a:cubicBezTo>
                    <a:pt x="210" y="76"/>
                    <a:pt x="210" y="75"/>
                    <a:pt x="210" y="75"/>
                  </a:cubicBezTo>
                  <a:cubicBezTo>
                    <a:pt x="209" y="75"/>
                    <a:pt x="211" y="76"/>
                    <a:pt x="210" y="77"/>
                  </a:cubicBezTo>
                  <a:cubicBezTo>
                    <a:pt x="210" y="77"/>
                    <a:pt x="209" y="77"/>
                    <a:pt x="209" y="78"/>
                  </a:cubicBezTo>
                  <a:cubicBezTo>
                    <a:pt x="205" y="76"/>
                    <a:pt x="206" y="74"/>
                    <a:pt x="208" y="70"/>
                  </a:cubicBezTo>
                  <a:cubicBezTo>
                    <a:pt x="210" y="72"/>
                    <a:pt x="211" y="73"/>
                    <a:pt x="211" y="75"/>
                  </a:cubicBezTo>
                  <a:cubicBezTo>
                    <a:pt x="211" y="75"/>
                    <a:pt x="211" y="75"/>
                    <a:pt x="211" y="76"/>
                  </a:cubicBezTo>
                  <a:close/>
                  <a:moveTo>
                    <a:pt x="207" y="81"/>
                  </a:moveTo>
                  <a:cubicBezTo>
                    <a:pt x="206" y="82"/>
                    <a:pt x="206" y="79"/>
                    <a:pt x="204" y="80"/>
                  </a:cubicBezTo>
                  <a:cubicBezTo>
                    <a:pt x="204" y="79"/>
                    <a:pt x="204" y="78"/>
                    <a:pt x="203" y="78"/>
                  </a:cubicBezTo>
                  <a:cubicBezTo>
                    <a:pt x="203" y="77"/>
                    <a:pt x="204" y="77"/>
                    <a:pt x="204" y="76"/>
                  </a:cubicBezTo>
                  <a:cubicBezTo>
                    <a:pt x="205" y="77"/>
                    <a:pt x="206" y="79"/>
                    <a:pt x="207" y="81"/>
                  </a:cubicBezTo>
                  <a:close/>
                  <a:moveTo>
                    <a:pt x="207" y="86"/>
                  </a:moveTo>
                  <a:cubicBezTo>
                    <a:pt x="208" y="86"/>
                    <a:pt x="209" y="87"/>
                    <a:pt x="209" y="88"/>
                  </a:cubicBezTo>
                  <a:cubicBezTo>
                    <a:pt x="208" y="90"/>
                    <a:pt x="208" y="91"/>
                    <a:pt x="205" y="92"/>
                  </a:cubicBezTo>
                  <a:cubicBezTo>
                    <a:pt x="205" y="91"/>
                    <a:pt x="206" y="90"/>
                    <a:pt x="204" y="90"/>
                  </a:cubicBezTo>
                  <a:cubicBezTo>
                    <a:pt x="205" y="88"/>
                    <a:pt x="206" y="87"/>
                    <a:pt x="207" y="86"/>
                  </a:cubicBezTo>
                  <a:close/>
                  <a:moveTo>
                    <a:pt x="205" y="94"/>
                  </a:moveTo>
                  <a:cubicBezTo>
                    <a:pt x="204" y="94"/>
                    <a:pt x="204" y="95"/>
                    <a:pt x="204" y="95"/>
                  </a:cubicBezTo>
                  <a:cubicBezTo>
                    <a:pt x="203" y="94"/>
                    <a:pt x="203" y="94"/>
                    <a:pt x="202" y="93"/>
                  </a:cubicBezTo>
                  <a:cubicBezTo>
                    <a:pt x="202" y="92"/>
                    <a:pt x="203" y="92"/>
                    <a:pt x="203" y="91"/>
                  </a:cubicBezTo>
                  <a:cubicBezTo>
                    <a:pt x="204" y="92"/>
                    <a:pt x="205" y="93"/>
                    <a:pt x="205" y="94"/>
                  </a:cubicBezTo>
                  <a:close/>
                  <a:moveTo>
                    <a:pt x="202" y="96"/>
                  </a:moveTo>
                  <a:cubicBezTo>
                    <a:pt x="202" y="98"/>
                    <a:pt x="200" y="98"/>
                    <a:pt x="200" y="100"/>
                  </a:cubicBezTo>
                  <a:cubicBezTo>
                    <a:pt x="199" y="100"/>
                    <a:pt x="199" y="99"/>
                    <a:pt x="198" y="99"/>
                  </a:cubicBezTo>
                  <a:cubicBezTo>
                    <a:pt x="198" y="97"/>
                    <a:pt x="199" y="96"/>
                    <a:pt x="200" y="94"/>
                  </a:cubicBezTo>
                  <a:cubicBezTo>
                    <a:pt x="201" y="95"/>
                    <a:pt x="202" y="96"/>
                    <a:pt x="202" y="96"/>
                  </a:cubicBezTo>
                  <a:close/>
                  <a:moveTo>
                    <a:pt x="198" y="103"/>
                  </a:moveTo>
                  <a:cubicBezTo>
                    <a:pt x="196" y="104"/>
                    <a:pt x="196" y="103"/>
                    <a:pt x="195" y="102"/>
                  </a:cubicBezTo>
                  <a:cubicBezTo>
                    <a:pt x="195" y="101"/>
                    <a:pt x="196" y="101"/>
                    <a:pt x="196" y="100"/>
                  </a:cubicBezTo>
                  <a:cubicBezTo>
                    <a:pt x="198" y="100"/>
                    <a:pt x="199" y="102"/>
                    <a:pt x="198" y="103"/>
                  </a:cubicBezTo>
                  <a:close/>
                  <a:moveTo>
                    <a:pt x="196" y="105"/>
                  </a:moveTo>
                  <a:cubicBezTo>
                    <a:pt x="195" y="106"/>
                    <a:pt x="195" y="107"/>
                    <a:pt x="194" y="108"/>
                  </a:cubicBezTo>
                  <a:cubicBezTo>
                    <a:pt x="192" y="109"/>
                    <a:pt x="192" y="107"/>
                    <a:pt x="191" y="107"/>
                  </a:cubicBezTo>
                  <a:cubicBezTo>
                    <a:pt x="191" y="105"/>
                    <a:pt x="193" y="105"/>
                    <a:pt x="194" y="103"/>
                  </a:cubicBezTo>
                  <a:cubicBezTo>
                    <a:pt x="195" y="103"/>
                    <a:pt x="195" y="105"/>
                    <a:pt x="196" y="105"/>
                  </a:cubicBezTo>
                  <a:close/>
                  <a:moveTo>
                    <a:pt x="189" y="114"/>
                  </a:moveTo>
                  <a:cubicBezTo>
                    <a:pt x="189" y="116"/>
                    <a:pt x="188" y="116"/>
                    <a:pt x="187" y="117"/>
                  </a:cubicBezTo>
                  <a:cubicBezTo>
                    <a:pt x="186" y="118"/>
                    <a:pt x="186" y="116"/>
                    <a:pt x="185" y="116"/>
                  </a:cubicBezTo>
                  <a:cubicBezTo>
                    <a:pt x="185" y="114"/>
                    <a:pt x="186" y="114"/>
                    <a:pt x="187" y="112"/>
                  </a:cubicBezTo>
                  <a:cubicBezTo>
                    <a:pt x="188" y="112"/>
                    <a:pt x="188" y="114"/>
                    <a:pt x="189" y="114"/>
                  </a:cubicBezTo>
                  <a:close/>
                  <a:moveTo>
                    <a:pt x="187" y="121"/>
                  </a:moveTo>
                  <a:cubicBezTo>
                    <a:pt x="188" y="122"/>
                    <a:pt x="189" y="124"/>
                    <a:pt x="190" y="125"/>
                  </a:cubicBezTo>
                  <a:cubicBezTo>
                    <a:pt x="190" y="126"/>
                    <a:pt x="190" y="127"/>
                    <a:pt x="188" y="127"/>
                  </a:cubicBezTo>
                  <a:cubicBezTo>
                    <a:pt x="189" y="125"/>
                    <a:pt x="187" y="124"/>
                    <a:pt x="186" y="122"/>
                  </a:cubicBezTo>
                  <a:cubicBezTo>
                    <a:pt x="186" y="122"/>
                    <a:pt x="187" y="122"/>
                    <a:pt x="187" y="121"/>
                  </a:cubicBezTo>
                  <a:close/>
                  <a:moveTo>
                    <a:pt x="188" y="120"/>
                  </a:moveTo>
                  <a:cubicBezTo>
                    <a:pt x="189" y="115"/>
                    <a:pt x="192" y="118"/>
                    <a:pt x="194" y="121"/>
                  </a:cubicBezTo>
                  <a:cubicBezTo>
                    <a:pt x="192" y="121"/>
                    <a:pt x="193" y="124"/>
                    <a:pt x="191" y="124"/>
                  </a:cubicBezTo>
                  <a:cubicBezTo>
                    <a:pt x="190" y="122"/>
                    <a:pt x="189" y="121"/>
                    <a:pt x="188" y="120"/>
                  </a:cubicBezTo>
                  <a:close/>
                  <a:moveTo>
                    <a:pt x="191" y="127"/>
                  </a:moveTo>
                  <a:cubicBezTo>
                    <a:pt x="193" y="128"/>
                    <a:pt x="194" y="131"/>
                    <a:pt x="196" y="132"/>
                  </a:cubicBezTo>
                  <a:cubicBezTo>
                    <a:pt x="195" y="133"/>
                    <a:pt x="195" y="133"/>
                    <a:pt x="195" y="134"/>
                  </a:cubicBezTo>
                  <a:cubicBezTo>
                    <a:pt x="194" y="134"/>
                    <a:pt x="194" y="133"/>
                    <a:pt x="193" y="134"/>
                  </a:cubicBezTo>
                  <a:cubicBezTo>
                    <a:pt x="193" y="132"/>
                    <a:pt x="192" y="130"/>
                    <a:pt x="191" y="130"/>
                  </a:cubicBezTo>
                  <a:cubicBezTo>
                    <a:pt x="191" y="129"/>
                    <a:pt x="191" y="128"/>
                    <a:pt x="191" y="127"/>
                  </a:cubicBezTo>
                  <a:close/>
                  <a:moveTo>
                    <a:pt x="193" y="125"/>
                  </a:moveTo>
                  <a:cubicBezTo>
                    <a:pt x="195" y="121"/>
                    <a:pt x="198" y="125"/>
                    <a:pt x="199" y="128"/>
                  </a:cubicBezTo>
                  <a:cubicBezTo>
                    <a:pt x="197" y="129"/>
                    <a:pt x="198" y="129"/>
                    <a:pt x="197" y="130"/>
                  </a:cubicBezTo>
                  <a:cubicBezTo>
                    <a:pt x="195" y="129"/>
                    <a:pt x="194" y="127"/>
                    <a:pt x="193" y="125"/>
                  </a:cubicBezTo>
                  <a:close/>
                  <a:moveTo>
                    <a:pt x="201" y="138"/>
                  </a:moveTo>
                  <a:cubicBezTo>
                    <a:pt x="201" y="139"/>
                    <a:pt x="200" y="139"/>
                    <a:pt x="200" y="140"/>
                  </a:cubicBezTo>
                  <a:cubicBezTo>
                    <a:pt x="198" y="139"/>
                    <a:pt x="197" y="138"/>
                    <a:pt x="196" y="136"/>
                  </a:cubicBezTo>
                  <a:cubicBezTo>
                    <a:pt x="198" y="132"/>
                    <a:pt x="200" y="137"/>
                    <a:pt x="201" y="138"/>
                  </a:cubicBezTo>
                  <a:close/>
                  <a:moveTo>
                    <a:pt x="199" y="132"/>
                  </a:moveTo>
                  <a:cubicBezTo>
                    <a:pt x="199" y="131"/>
                    <a:pt x="200" y="131"/>
                    <a:pt x="200" y="130"/>
                  </a:cubicBezTo>
                  <a:cubicBezTo>
                    <a:pt x="202" y="131"/>
                    <a:pt x="203" y="132"/>
                    <a:pt x="204" y="135"/>
                  </a:cubicBezTo>
                  <a:cubicBezTo>
                    <a:pt x="203" y="135"/>
                    <a:pt x="203" y="136"/>
                    <a:pt x="202" y="136"/>
                  </a:cubicBezTo>
                  <a:cubicBezTo>
                    <a:pt x="201" y="134"/>
                    <a:pt x="199" y="134"/>
                    <a:pt x="199" y="132"/>
                  </a:cubicBezTo>
                  <a:close/>
                  <a:moveTo>
                    <a:pt x="197" y="121"/>
                  </a:moveTo>
                  <a:cubicBezTo>
                    <a:pt x="196" y="120"/>
                    <a:pt x="199" y="120"/>
                    <a:pt x="198" y="119"/>
                  </a:cubicBezTo>
                  <a:cubicBezTo>
                    <a:pt x="200" y="120"/>
                    <a:pt x="201" y="122"/>
                    <a:pt x="202" y="123"/>
                  </a:cubicBezTo>
                  <a:cubicBezTo>
                    <a:pt x="201" y="124"/>
                    <a:pt x="201" y="125"/>
                    <a:pt x="200" y="126"/>
                  </a:cubicBezTo>
                  <a:cubicBezTo>
                    <a:pt x="199" y="125"/>
                    <a:pt x="198" y="123"/>
                    <a:pt x="197" y="121"/>
                  </a:cubicBezTo>
                  <a:close/>
                  <a:moveTo>
                    <a:pt x="204" y="113"/>
                  </a:moveTo>
                  <a:cubicBezTo>
                    <a:pt x="204" y="112"/>
                    <a:pt x="204" y="111"/>
                    <a:pt x="204" y="110"/>
                  </a:cubicBezTo>
                  <a:cubicBezTo>
                    <a:pt x="206" y="111"/>
                    <a:pt x="207" y="113"/>
                    <a:pt x="208" y="115"/>
                  </a:cubicBezTo>
                  <a:cubicBezTo>
                    <a:pt x="207" y="115"/>
                    <a:pt x="208" y="116"/>
                    <a:pt x="207" y="116"/>
                  </a:cubicBezTo>
                  <a:cubicBezTo>
                    <a:pt x="206" y="115"/>
                    <a:pt x="206" y="113"/>
                    <a:pt x="204" y="113"/>
                  </a:cubicBezTo>
                  <a:close/>
                  <a:moveTo>
                    <a:pt x="206" y="108"/>
                  </a:moveTo>
                  <a:cubicBezTo>
                    <a:pt x="207" y="108"/>
                    <a:pt x="208" y="106"/>
                    <a:pt x="208" y="107"/>
                  </a:cubicBezTo>
                  <a:cubicBezTo>
                    <a:pt x="209" y="109"/>
                    <a:pt x="210" y="110"/>
                    <a:pt x="211" y="112"/>
                  </a:cubicBezTo>
                  <a:cubicBezTo>
                    <a:pt x="208" y="113"/>
                    <a:pt x="207" y="110"/>
                    <a:pt x="206" y="108"/>
                  </a:cubicBezTo>
                  <a:close/>
                  <a:moveTo>
                    <a:pt x="209" y="105"/>
                  </a:moveTo>
                  <a:cubicBezTo>
                    <a:pt x="210" y="106"/>
                    <a:pt x="213" y="109"/>
                    <a:pt x="212" y="111"/>
                  </a:cubicBezTo>
                  <a:cubicBezTo>
                    <a:pt x="210" y="109"/>
                    <a:pt x="207" y="107"/>
                    <a:pt x="209" y="105"/>
                  </a:cubicBezTo>
                  <a:close/>
                  <a:moveTo>
                    <a:pt x="210" y="104"/>
                  </a:moveTo>
                  <a:cubicBezTo>
                    <a:pt x="210" y="103"/>
                    <a:pt x="211" y="102"/>
                    <a:pt x="212" y="102"/>
                  </a:cubicBezTo>
                  <a:cubicBezTo>
                    <a:pt x="213" y="103"/>
                    <a:pt x="214" y="104"/>
                    <a:pt x="215" y="105"/>
                  </a:cubicBezTo>
                  <a:cubicBezTo>
                    <a:pt x="216" y="107"/>
                    <a:pt x="214" y="106"/>
                    <a:pt x="214" y="107"/>
                  </a:cubicBezTo>
                  <a:cubicBezTo>
                    <a:pt x="213" y="107"/>
                    <a:pt x="212" y="105"/>
                    <a:pt x="210" y="104"/>
                  </a:cubicBezTo>
                  <a:close/>
                  <a:moveTo>
                    <a:pt x="213" y="100"/>
                  </a:moveTo>
                  <a:cubicBezTo>
                    <a:pt x="214" y="99"/>
                    <a:pt x="214" y="98"/>
                    <a:pt x="215" y="98"/>
                  </a:cubicBezTo>
                  <a:cubicBezTo>
                    <a:pt x="217" y="99"/>
                    <a:pt x="218" y="100"/>
                    <a:pt x="218" y="102"/>
                  </a:cubicBezTo>
                  <a:cubicBezTo>
                    <a:pt x="218" y="102"/>
                    <a:pt x="217" y="104"/>
                    <a:pt x="217" y="102"/>
                  </a:cubicBezTo>
                  <a:cubicBezTo>
                    <a:pt x="216" y="102"/>
                    <a:pt x="216" y="103"/>
                    <a:pt x="217" y="103"/>
                  </a:cubicBezTo>
                  <a:cubicBezTo>
                    <a:pt x="215" y="104"/>
                    <a:pt x="215" y="101"/>
                    <a:pt x="213" y="100"/>
                  </a:cubicBezTo>
                  <a:close/>
                  <a:moveTo>
                    <a:pt x="217" y="107"/>
                  </a:moveTo>
                  <a:cubicBezTo>
                    <a:pt x="218" y="109"/>
                    <a:pt x="222" y="112"/>
                    <a:pt x="219" y="114"/>
                  </a:cubicBezTo>
                  <a:cubicBezTo>
                    <a:pt x="217" y="112"/>
                    <a:pt x="214" y="110"/>
                    <a:pt x="217" y="107"/>
                  </a:cubicBezTo>
                  <a:close/>
                  <a:moveTo>
                    <a:pt x="218" y="106"/>
                  </a:moveTo>
                  <a:cubicBezTo>
                    <a:pt x="219" y="106"/>
                    <a:pt x="219" y="106"/>
                    <a:pt x="219" y="105"/>
                  </a:cubicBezTo>
                  <a:cubicBezTo>
                    <a:pt x="220" y="106"/>
                    <a:pt x="219" y="104"/>
                    <a:pt x="220" y="104"/>
                  </a:cubicBezTo>
                  <a:cubicBezTo>
                    <a:pt x="221" y="104"/>
                    <a:pt x="220" y="106"/>
                    <a:pt x="220" y="107"/>
                  </a:cubicBezTo>
                  <a:cubicBezTo>
                    <a:pt x="219" y="107"/>
                    <a:pt x="220" y="106"/>
                    <a:pt x="218" y="106"/>
                  </a:cubicBezTo>
                  <a:close/>
                  <a:moveTo>
                    <a:pt x="218" y="95"/>
                  </a:moveTo>
                  <a:cubicBezTo>
                    <a:pt x="220" y="95"/>
                    <a:pt x="220" y="97"/>
                    <a:pt x="220" y="98"/>
                  </a:cubicBezTo>
                  <a:cubicBezTo>
                    <a:pt x="219" y="98"/>
                    <a:pt x="219" y="96"/>
                    <a:pt x="218" y="95"/>
                  </a:cubicBezTo>
                  <a:close/>
                  <a:moveTo>
                    <a:pt x="221" y="74"/>
                  </a:moveTo>
                  <a:cubicBezTo>
                    <a:pt x="219" y="75"/>
                    <a:pt x="219" y="72"/>
                    <a:pt x="218" y="72"/>
                  </a:cubicBezTo>
                  <a:cubicBezTo>
                    <a:pt x="218" y="72"/>
                    <a:pt x="218" y="71"/>
                    <a:pt x="218" y="71"/>
                  </a:cubicBezTo>
                  <a:cubicBezTo>
                    <a:pt x="220" y="71"/>
                    <a:pt x="220" y="73"/>
                    <a:pt x="221" y="74"/>
                  </a:cubicBezTo>
                  <a:close/>
                  <a:moveTo>
                    <a:pt x="218" y="76"/>
                  </a:moveTo>
                  <a:cubicBezTo>
                    <a:pt x="218" y="77"/>
                    <a:pt x="218" y="77"/>
                    <a:pt x="217" y="78"/>
                  </a:cubicBezTo>
                  <a:cubicBezTo>
                    <a:pt x="216" y="78"/>
                    <a:pt x="215" y="77"/>
                    <a:pt x="215" y="76"/>
                  </a:cubicBezTo>
                  <a:cubicBezTo>
                    <a:pt x="216" y="75"/>
                    <a:pt x="216" y="74"/>
                    <a:pt x="216" y="74"/>
                  </a:cubicBezTo>
                  <a:cubicBezTo>
                    <a:pt x="217" y="74"/>
                    <a:pt x="218" y="75"/>
                    <a:pt x="218" y="76"/>
                  </a:cubicBezTo>
                  <a:close/>
                  <a:moveTo>
                    <a:pt x="213" y="64"/>
                  </a:moveTo>
                  <a:cubicBezTo>
                    <a:pt x="215" y="65"/>
                    <a:pt x="216" y="66"/>
                    <a:pt x="217" y="69"/>
                  </a:cubicBezTo>
                  <a:cubicBezTo>
                    <a:pt x="214" y="69"/>
                    <a:pt x="212" y="66"/>
                    <a:pt x="213" y="64"/>
                  </a:cubicBezTo>
                  <a:close/>
                  <a:moveTo>
                    <a:pt x="214" y="71"/>
                  </a:moveTo>
                  <a:cubicBezTo>
                    <a:pt x="214" y="72"/>
                    <a:pt x="214" y="72"/>
                    <a:pt x="212" y="73"/>
                  </a:cubicBezTo>
                  <a:cubicBezTo>
                    <a:pt x="212" y="71"/>
                    <a:pt x="211" y="70"/>
                    <a:pt x="210" y="69"/>
                  </a:cubicBezTo>
                  <a:cubicBezTo>
                    <a:pt x="210" y="69"/>
                    <a:pt x="210" y="68"/>
                    <a:pt x="211" y="67"/>
                  </a:cubicBezTo>
                  <a:cubicBezTo>
                    <a:pt x="213" y="67"/>
                    <a:pt x="213" y="70"/>
                    <a:pt x="214" y="71"/>
                  </a:cubicBezTo>
                  <a:close/>
                  <a:moveTo>
                    <a:pt x="210" y="63"/>
                  </a:moveTo>
                  <a:cubicBezTo>
                    <a:pt x="210" y="61"/>
                    <a:pt x="207" y="60"/>
                    <a:pt x="209" y="58"/>
                  </a:cubicBezTo>
                  <a:cubicBezTo>
                    <a:pt x="210" y="59"/>
                    <a:pt x="211" y="60"/>
                    <a:pt x="212" y="62"/>
                  </a:cubicBezTo>
                  <a:cubicBezTo>
                    <a:pt x="212" y="63"/>
                    <a:pt x="212" y="63"/>
                    <a:pt x="210" y="63"/>
                  </a:cubicBezTo>
                  <a:close/>
                  <a:moveTo>
                    <a:pt x="210" y="65"/>
                  </a:moveTo>
                  <a:cubicBezTo>
                    <a:pt x="209" y="66"/>
                    <a:pt x="209" y="66"/>
                    <a:pt x="209" y="67"/>
                  </a:cubicBezTo>
                  <a:cubicBezTo>
                    <a:pt x="207" y="66"/>
                    <a:pt x="204" y="63"/>
                    <a:pt x="206" y="61"/>
                  </a:cubicBezTo>
                  <a:cubicBezTo>
                    <a:pt x="208" y="62"/>
                    <a:pt x="209" y="63"/>
                    <a:pt x="210" y="65"/>
                  </a:cubicBezTo>
                  <a:close/>
                  <a:moveTo>
                    <a:pt x="207" y="68"/>
                  </a:moveTo>
                  <a:cubicBezTo>
                    <a:pt x="206" y="70"/>
                    <a:pt x="206" y="72"/>
                    <a:pt x="203" y="72"/>
                  </a:cubicBezTo>
                  <a:cubicBezTo>
                    <a:pt x="203" y="71"/>
                    <a:pt x="201" y="70"/>
                    <a:pt x="200" y="69"/>
                  </a:cubicBezTo>
                  <a:cubicBezTo>
                    <a:pt x="201" y="67"/>
                    <a:pt x="203" y="66"/>
                    <a:pt x="203" y="64"/>
                  </a:cubicBezTo>
                  <a:cubicBezTo>
                    <a:pt x="205" y="65"/>
                    <a:pt x="206" y="67"/>
                    <a:pt x="207" y="68"/>
                  </a:cubicBezTo>
                  <a:close/>
                  <a:moveTo>
                    <a:pt x="199" y="66"/>
                  </a:moveTo>
                  <a:cubicBezTo>
                    <a:pt x="197" y="65"/>
                    <a:pt x="197" y="64"/>
                    <a:pt x="196" y="62"/>
                  </a:cubicBezTo>
                  <a:cubicBezTo>
                    <a:pt x="196" y="60"/>
                    <a:pt x="199" y="60"/>
                    <a:pt x="199" y="58"/>
                  </a:cubicBezTo>
                  <a:cubicBezTo>
                    <a:pt x="200" y="59"/>
                    <a:pt x="201" y="60"/>
                    <a:pt x="202" y="62"/>
                  </a:cubicBezTo>
                  <a:cubicBezTo>
                    <a:pt x="201" y="63"/>
                    <a:pt x="200" y="64"/>
                    <a:pt x="199" y="66"/>
                  </a:cubicBezTo>
                  <a:close/>
                  <a:moveTo>
                    <a:pt x="199" y="70"/>
                  </a:moveTo>
                  <a:cubicBezTo>
                    <a:pt x="200" y="72"/>
                    <a:pt x="202" y="72"/>
                    <a:pt x="202" y="75"/>
                  </a:cubicBezTo>
                  <a:cubicBezTo>
                    <a:pt x="201" y="75"/>
                    <a:pt x="198" y="72"/>
                    <a:pt x="199" y="70"/>
                  </a:cubicBezTo>
                  <a:close/>
                  <a:moveTo>
                    <a:pt x="205" y="83"/>
                  </a:moveTo>
                  <a:cubicBezTo>
                    <a:pt x="204" y="84"/>
                    <a:pt x="204" y="86"/>
                    <a:pt x="202" y="87"/>
                  </a:cubicBezTo>
                  <a:cubicBezTo>
                    <a:pt x="201" y="86"/>
                    <a:pt x="200" y="85"/>
                    <a:pt x="199" y="84"/>
                  </a:cubicBezTo>
                  <a:cubicBezTo>
                    <a:pt x="199" y="82"/>
                    <a:pt x="201" y="81"/>
                    <a:pt x="202" y="79"/>
                  </a:cubicBezTo>
                  <a:cubicBezTo>
                    <a:pt x="204" y="80"/>
                    <a:pt x="204" y="82"/>
                    <a:pt x="205" y="83"/>
                  </a:cubicBezTo>
                  <a:close/>
                  <a:moveTo>
                    <a:pt x="200" y="90"/>
                  </a:moveTo>
                  <a:cubicBezTo>
                    <a:pt x="199" y="90"/>
                    <a:pt x="196" y="88"/>
                    <a:pt x="197" y="85"/>
                  </a:cubicBezTo>
                  <a:cubicBezTo>
                    <a:pt x="199" y="86"/>
                    <a:pt x="201" y="88"/>
                    <a:pt x="200" y="90"/>
                  </a:cubicBezTo>
                  <a:close/>
                  <a:moveTo>
                    <a:pt x="198" y="92"/>
                  </a:moveTo>
                  <a:cubicBezTo>
                    <a:pt x="198" y="93"/>
                    <a:pt x="197" y="94"/>
                    <a:pt x="196" y="96"/>
                  </a:cubicBezTo>
                  <a:cubicBezTo>
                    <a:pt x="195" y="95"/>
                    <a:pt x="194" y="94"/>
                    <a:pt x="193" y="92"/>
                  </a:cubicBezTo>
                  <a:cubicBezTo>
                    <a:pt x="193" y="90"/>
                    <a:pt x="195" y="90"/>
                    <a:pt x="195" y="88"/>
                  </a:cubicBezTo>
                  <a:cubicBezTo>
                    <a:pt x="197" y="89"/>
                    <a:pt x="197" y="90"/>
                    <a:pt x="198" y="92"/>
                  </a:cubicBezTo>
                  <a:close/>
                  <a:moveTo>
                    <a:pt x="194" y="99"/>
                  </a:moveTo>
                  <a:cubicBezTo>
                    <a:pt x="192" y="98"/>
                    <a:pt x="191" y="96"/>
                    <a:pt x="191" y="94"/>
                  </a:cubicBezTo>
                  <a:cubicBezTo>
                    <a:pt x="193" y="95"/>
                    <a:pt x="195" y="97"/>
                    <a:pt x="194" y="99"/>
                  </a:cubicBezTo>
                  <a:close/>
                  <a:moveTo>
                    <a:pt x="188" y="106"/>
                  </a:moveTo>
                  <a:cubicBezTo>
                    <a:pt x="188" y="107"/>
                    <a:pt x="187" y="107"/>
                    <a:pt x="187" y="108"/>
                  </a:cubicBezTo>
                  <a:cubicBezTo>
                    <a:pt x="186" y="108"/>
                    <a:pt x="185" y="107"/>
                    <a:pt x="184" y="106"/>
                  </a:cubicBezTo>
                  <a:cubicBezTo>
                    <a:pt x="184" y="105"/>
                    <a:pt x="185" y="104"/>
                    <a:pt x="185" y="103"/>
                  </a:cubicBezTo>
                  <a:cubicBezTo>
                    <a:pt x="187" y="104"/>
                    <a:pt x="187" y="105"/>
                    <a:pt x="188" y="106"/>
                  </a:cubicBezTo>
                  <a:close/>
                  <a:moveTo>
                    <a:pt x="185" y="110"/>
                  </a:moveTo>
                  <a:cubicBezTo>
                    <a:pt x="185" y="111"/>
                    <a:pt x="184" y="112"/>
                    <a:pt x="183" y="113"/>
                  </a:cubicBezTo>
                  <a:cubicBezTo>
                    <a:pt x="180" y="112"/>
                    <a:pt x="181" y="109"/>
                    <a:pt x="183" y="107"/>
                  </a:cubicBezTo>
                  <a:cubicBezTo>
                    <a:pt x="184" y="108"/>
                    <a:pt x="184" y="109"/>
                    <a:pt x="185" y="110"/>
                  </a:cubicBezTo>
                  <a:close/>
                  <a:moveTo>
                    <a:pt x="184" y="124"/>
                  </a:moveTo>
                  <a:cubicBezTo>
                    <a:pt x="186" y="125"/>
                    <a:pt x="187" y="127"/>
                    <a:pt x="188" y="128"/>
                  </a:cubicBezTo>
                  <a:cubicBezTo>
                    <a:pt x="188" y="129"/>
                    <a:pt x="187" y="130"/>
                    <a:pt x="186" y="131"/>
                  </a:cubicBezTo>
                  <a:cubicBezTo>
                    <a:pt x="185" y="129"/>
                    <a:pt x="184" y="127"/>
                    <a:pt x="183" y="126"/>
                  </a:cubicBezTo>
                  <a:cubicBezTo>
                    <a:pt x="184" y="125"/>
                    <a:pt x="184" y="125"/>
                    <a:pt x="184" y="124"/>
                  </a:cubicBezTo>
                  <a:close/>
                  <a:moveTo>
                    <a:pt x="190" y="139"/>
                  </a:moveTo>
                  <a:cubicBezTo>
                    <a:pt x="190" y="140"/>
                    <a:pt x="189" y="141"/>
                    <a:pt x="189" y="142"/>
                  </a:cubicBezTo>
                  <a:cubicBezTo>
                    <a:pt x="187" y="140"/>
                    <a:pt x="186" y="138"/>
                    <a:pt x="184" y="137"/>
                  </a:cubicBezTo>
                  <a:cubicBezTo>
                    <a:pt x="185" y="136"/>
                    <a:pt x="185" y="135"/>
                    <a:pt x="186" y="135"/>
                  </a:cubicBezTo>
                  <a:cubicBezTo>
                    <a:pt x="188" y="136"/>
                    <a:pt x="189" y="138"/>
                    <a:pt x="190" y="139"/>
                  </a:cubicBezTo>
                  <a:close/>
                  <a:moveTo>
                    <a:pt x="188" y="132"/>
                  </a:moveTo>
                  <a:cubicBezTo>
                    <a:pt x="188" y="132"/>
                    <a:pt x="189" y="131"/>
                    <a:pt x="189" y="130"/>
                  </a:cubicBezTo>
                  <a:cubicBezTo>
                    <a:pt x="191" y="132"/>
                    <a:pt x="195" y="136"/>
                    <a:pt x="191" y="138"/>
                  </a:cubicBezTo>
                  <a:cubicBezTo>
                    <a:pt x="190" y="136"/>
                    <a:pt x="189" y="134"/>
                    <a:pt x="188" y="132"/>
                  </a:cubicBezTo>
                  <a:close/>
                  <a:moveTo>
                    <a:pt x="193" y="140"/>
                  </a:moveTo>
                  <a:cubicBezTo>
                    <a:pt x="194" y="139"/>
                    <a:pt x="195" y="138"/>
                    <a:pt x="195" y="138"/>
                  </a:cubicBezTo>
                  <a:cubicBezTo>
                    <a:pt x="197" y="139"/>
                    <a:pt x="197" y="140"/>
                    <a:pt x="198" y="143"/>
                  </a:cubicBezTo>
                  <a:cubicBezTo>
                    <a:pt x="197" y="142"/>
                    <a:pt x="198" y="144"/>
                    <a:pt x="197" y="144"/>
                  </a:cubicBezTo>
                  <a:cubicBezTo>
                    <a:pt x="194" y="143"/>
                    <a:pt x="194" y="142"/>
                    <a:pt x="193" y="140"/>
                  </a:cubicBezTo>
                  <a:close/>
                  <a:moveTo>
                    <a:pt x="202" y="144"/>
                  </a:moveTo>
                  <a:cubicBezTo>
                    <a:pt x="201" y="142"/>
                    <a:pt x="203" y="142"/>
                    <a:pt x="203" y="141"/>
                  </a:cubicBezTo>
                  <a:cubicBezTo>
                    <a:pt x="204" y="142"/>
                    <a:pt x="205" y="144"/>
                    <a:pt x="207" y="145"/>
                  </a:cubicBezTo>
                  <a:cubicBezTo>
                    <a:pt x="206" y="145"/>
                    <a:pt x="206" y="146"/>
                    <a:pt x="204" y="147"/>
                  </a:cubicBezTo>
                  <a:cubicBezTo>
                    <a:pt x="204" y="146"/>
                    <a:pt x="203" y="144"/>
                    <a:pt x="202" y="144"/>
                  </a:cubicBezTo>
                  <a:close/>
                  <a:moveTo>
                    <a:pt x="202" y="128"/>
                  </a:moveTo>
                  <a:cubicBezTo>
                    <a:pt x="203" y="123"/>
                    <a:pt x="206" y="127"/>
                    <a:pt x="207" y="129"/>
                  </a:cubicBezTo>
                  <a:cubicBezTo>
                    <a:pt x="207" y="130"/>
                    <a:pt x="206" y="131"/>
                    <a:pt x="205" y="132"/>
                  </a:cubicBezTo>
                  <a:cubicBezTo>
                    <a:pt x="205" y="131"/>
                    <a:pt x="204" y="131"/>
                    <a:pt x="204" y="131"/>
                  </a:cubicBezTo>
                  <a:cubicBezTo>
                    <a:pt x="204" y="129"/>
                    <a:pt x="203" y="129"/>
                    <a:pt x="202" y="128"/>
                  </a:cubicBezTo>
                  <a:close/>
                  <a:moveTo>
                    <a:pt x="209" y="119"/>
                  </a:moveTo>
                  <a:cubicBezTo>
                    <a:pt x="209" y="118"/>
                    <a:pt x="209" y="118"/>
                    <a:pt x="210" y="117"/>
                  </a:cubicBezTo>
                  <a:cubicBezTo>
                    <a:pt x="212" y="118"/>
                    <a:pt x="212" y="119"/>
                    <a:pt x="213" y="120"/>
                  </a:cubicBezTo>
                  <a:cubicBezTo>
                    <a:pt x="213" y="121"/>
                    <a:pt x="213" y="122"/>
                    <a:pt x="212" y="122"/>
                  </a:cubicBezTo>
                  <a:cubicBezTo>
                    <a:pt x="211" y="122"/>
                    <a:pt x="211" y="120"/>
                    <a:pt x="209" y="119"/>
                  </a:cubicBezTo>
                  <a:close/>
                  <a:moveTo>
                    <a:pt x="212" y="114"/>
                  </a:moveTo>
                  <a:cubicBezTo>
                    <a:pt x="214" y="114"/>
                    <a:pt x="214" y="117"/>
                    <a:pt x="215" y="118"/>
                  </a:cubicBezTo>
                  <a:cubicBezTo>
                    <a:pt x="214" y="118"/>
                    <a:pt x="211" y="116"/>
                    <a:pt x="212" y="114"/>
                  </a:cubicBezTo>
                  <a:close/>
                  <a:moveTo>
                    <a:pt x="213" y="113"/>
                  </a:moveTo>
                  <a:cubicBezTo>
                    <a:pt x="214" y="110"/>
                    <a:pt x="217" y="114"/>
                    <a:pt x="217" y="116"/>
                  </a:cubicBezTo>
                  <a:cubicBezTo>
                    <a:pt x="217" y="116"/>
                    <a:pt x="217" y="117"/>
                    <a:pt x="216" y="117"/>
                  </a:cubicBezTo>
                  <a:cubicBezTo>
                    <a:pt x="215" y="116"/>
                    <a:pt x="215" y="114"/>
                    <a:pt x="213" y="113"/>
                  </a:cubicBezTo>
                  <a:close/>
                  <a:moveTo>
                    <a:pt x="220" y="124"/>
                  </a:moveTo>
                  <a:cubicBezTo>
                    <a:pt x="219" y="124"/>
                    <a:pt x="218" y="122"/>
                    <a:pt x="217" y="121"/>
                  </a:cubicBezTo>
                  <a:cubicBezTo>
                    <a:pt x="218" y="122"/>
                    <a:pt x="219" y="123"/>
                    <a:pt x="220" y="124"/>
                  </a:cubicBezTo>
                  <a:close/>
                  <a:moveTo>
                    <a:pt x="218" y="120"/>
                  </a:moveTo>
                  <a:cubicBezTo>
                    <a:pt x="218" y="119"/>
                    <a:pt x="219" y="119"/>
                    <a:pt x="220" y="118"/>
                  </a:cubicBezTo>
                  <a:cubicBezTo>
                    <a:pt x="220" y="120"/>
                    <a:pt x="220" y="120"/>
                    <a:pt x="220" y="122"/>
                  </a:cubicBezTo>
                  <a:cubicBezTo>
                    <a:pt x="219" y="122"/>
                    <a:pt x="219" y="120"/>
                    <a:pt x="218" y="120"/>
                  </a:cubicBezTo>
                  <a:close/>
                  <a:moveTo>
                    <a:pt x="220" y="156"/>
                  </a:moveTo>
                  <a:cubicBezTo>
                    <a:pt x="220" y="155"/>
                    <a:pt x="221" y="156"/>
                    <a:pt x="221" y="156"/>
                  </a:cubicBezTo>
                  <a:cubicBezTo>
                    <a:pt x="221" y="157"/>
                    <a:pt x="221" y="158"/>
                    <a:pt x="220" y="158"/>
                  </a:cubicBezTo>
                  <a:cubicBezTo>
                    <a:pt x="220" y="157"/>
                    <a:pt x="221" y="156"/>
                    <a:pt x="220" y="156"/>
                  </a:cubicBezTo>
                  <a:close/>
                  <a:moveTo>
                    <a:pt x="221" y="146"/>
                  </a:moveTo>
                  <a:cubicBezTo>
                    <a:pt x="223" y="147"/>
                    <a:pt x="224" y="149"/>
                    <a:pt x="226" y="151"/>
                  </a:cubicBezTo>
                  <a:cubicBezTo>
                    <a:pt x="225" y="152"/>
                    <a:pt x="224" y="153"/>
                    <a:pt x="223" y="154"/>
                  </a:cubicBezTo>
                  <a:cubicBezTo>
                    <a:pt x="221" y="152"/>
                    <a:pt x="219" y="149"/>
                    <a:pt x="221" y="146"/>
                  </a:cubicBezTo>
                  <a:close/>
                  <a:moveTo>
                    <a:pt x="223" y="159"/>
                  </a:moveTo>
                  <a:cubicBezTo>
                    <a:pt x="225" y="160"/>
                    <a:pt x="226" y="162"/>
                    <a:pt x="227" y="163"/>
                  </a:cubicBezTo>
                  <a:cubicBezTo>
                    <a:pt x="227" y="164"/>
                    <a:pt x="226" y="164"/>
                    <a:pt x="226" y="164"/>
                  </a:cubicBezTo>
                  <a:cubicBezTo>
                    <a:pt x="224" y="163"/>
                    <a:pt x="222" y="161"/>
                    <a:pt x="223" y="159"/>
                  </a:cubicBezTo>
                  <a:close/>
                  <a:moveTo>
                    <a:pt x="227" y="180"/>
                  </a:moveTo>
                  <a:cubicBezTo>
                    <a:pt x="228" y="181"/>
                    <a:pt x="229" y="182"/>
                    <a:pt x="228" y="183"/>
                  </a:cubicBezTo>
                  <a:cubicBezTo>
                    <a:pt x="227" y="183"/>
                    <a:pt x="226" y="181"/>
                    <a:pt x="227" y="180"/>
                  </a:cubicBezTo>
                  <a:close/>
                  <a:moveTo>
                    <a:pt x="229" y="192"/>
                  </a:moveTo>
                  <a:cubicBezTo>
                    <a:pt x="228" y="192"/>
                    <a:pt x="227" y="190"/>
                    <a:pt x="228" y="189"/>
                  </a:cubicBezTo>
                  <a:cubicBezTo>
                    <a:pt x="229" y="190"/>
                    <a:pt x="228" y="191"/>
                    <a:pt x="229" y="192"/>
                  </a:cubicBezTo>
                  <a:close/>
                  <a:moveTo>
                    <a:pt x="229" y="243"/>
                  </a:moveTo>
                  <a:cubicBezTo>
                    <a:pt x="228" y="244"/>
                    <a:pt x="229" y="245"/>
                    <a:pt x="230" y="246"/>
                  </a:cubicBezTo>
                  <a:cubicBezTo>
                    <a:pt x="230" y="246"/>
                    <a:pt x="229" y="246"/>
                    <a:pt x="229" y="247"/>
                  </a:cubicBezTo>
                  <a:cubicBezTo>
                    <a:pt x="228" y="247"/>
                    <a:pt x="228" y="245"/>
                    <a:pt x="227" y="244"/>
                  </a:cubicBezTo>
                  <a:cubicBezTo>
                    <a:pt x="227" y="243"/>
                    <a:pt x="228" y="243"/>
                    <a:pt x="228" y="242"/>
                  </a:cubicBezTo>
                  <a:cubicBezTo>
                    <a:pt x="229" y="242"/>
                    <a:pt x="229" y="243"/>
                    <a:pt x="229" y="243"/>
                  </a:cubicBezTo>
                  <a:close/>
                  <a:moveTo>
                    <a:pt x="229" y="226"/>
                  </a:moveTo>
                  <a:cubicBezTo>
                    <a:pt x="230" y="226"/>
                    <a:pt x="230" y="228"/>
                    <a:pt x="232" y="228"/>
                  </a:cubicBezTo>
                  <a:cubicBezTo>
                    <a:pt x="231" y="229"/>
                    <a:pt x="231" y="229"/>
                    <a:pt x="231" y="230"/>
                  </a:cubicBezTo>
                  <a:cubicBezTo>
                    <a:pt x="230" y="229"/>
                    <a:pt x="228" y="228"/>
                    <a:pt x="229" y="226"/>
                  </a:cubicBezTo>
                  <a:close/>
                  <a:moveTo>
                    <a:pt x="232" y="259"/>
                  </a:moveTo>
                  <a:cubicBezTo>
                    <a:pt x="234" y="260"/>
                    <a:pt x="236" y="263"/>
                    <a:pt x="235" y="266"/>
                  </a:cubicBezTo>
                  <a:cubicBezTo>
                    <a:pt x="233" y="265"/>
                    <a:pt x="232" y="263"/>
                    <a:pt x="231" y="262"/>
                  </a:cubicBezTo>
                  <a:cubicBezTo>
                    <a:pt x="231" y="260"/>
                    <a:pt x="232" y="260"/>
                    <a:pt x="232" y="259"/>
                  </a:cubicBezTo>
                  <a:close/>
                  <a:moveTo>
                    <a:pt x="233" y="275"/>
                  </a:moveTo>
                  <a:cubicBezTo>
                    <a:pt x="234" y="276"/>
                    <a:pt x="235" y="276"/>
                    <a:pt x="235" y="278"/>
                  </a:cubicBezTo>
                  <a:cubicBezTo>
                    <a:pt x="234" y="277"/>
                    <a:pt x="232" y="276"/>
                    <a:pt x="233" y="275"/>
                  </a:cubicBezTo>
                  <a:close/>
                  <a:moveTo>
                    <a:pt x="235" y="271"/>
                  </a:moveTo>
                  <a:cubicBezTo>
                    <a:pt x="236" y="272"/>
                    <a:pt x="236" y="273"/>
                    <a:pt x="235" y="274"/>
                  </a:cubicBezTo>
                  <a:cubicBezTo>
                    <a:pt x="233" y="273"/>
                    <a:pt x="235" y="272"/>
                    <a:pt x="235" y="271"/>
                  </a:cubicBezTo>
                  <a:close/>
                  <a:moveTo>
                    <a:pt x="235" y="262"/>
                  </a:moveTo>
                  <a:cubicBezTo>
                    <a:pt x="235" y="259"/>
                    <a:pt x="233" y="259"/>
                    <a:pt x="233" y="257"/>
                  </a:cubicBezTo>
                  <a:cubicBezTo>
                    <a:pt x="234" y="256"/>
                    <a:pt x="237" y="261"/>
                    <a:pt x="235" y="262"/>
                  </a:cubicBezTo>
                  <a:close/>
                  <a:moveTo>
                    <a:pt x="236" y="135"/>
                  </a:moveTo>
                  <a:cubicBezTo>
                    <a:pt x="235" y="135"/>
                    <a:pt x="235" y="133"/>
                    <a:pt x="234" y="133"/>
                  </a:cubicBezTo>
                  <a:cubicBezTo>
                    <a:pt x="234" y="132"/>
                    <a:pt x="235" y="133"/>
                    <a:pt x="235" y="131"/>
                  </a:cubicBezTo>
                  <a:cubicBezTo>
                    <a:pt x="236" y="131"/>
                    <a:pt x="235" y="133"/>
                    <a:pt x="236" y="135"/>
                  </a:cubicBezTo>
                  <a:close/>
                  <a:moveTo>
                    <a:pt x="233" y="131"/>
                  </a:moveTo>
                  <a:cubicBezTo>
                    <a:pt x="233" y="131"/>
                    <a:pt x="234" y="129"/>
                    <a:pt x="235" y="129"/>
                  </a:cubicBezTo>
                  <a:cubicBezTo>
                    <a:pt x="235" y="130"/>
                    <a:pt x="234" y="131"/>
                    <a:pt x="233" y="131"/>
                  </a:cubicBezTo>
                  <a:close/>
                  <a:moveTo>
                    <a:pt x="233" y="113"/>
                  </a:moveTo>
                  <a:cubicBezTo>
                    <a:pt x="234" y="114"/>
                    <a:pt x="235" y="115"/>
                    <a:pt x="235" y="116"/>
                  </a:cubicBezTo>
                  <a:cubicBezTo>
                    <a:pt x="233" y="116"/>
                    <a:pt x="232" y="115"/>
                    <a:pt x="233" y="113"/>
                  </a:cubicBezTo>
                  <a:close/>
                  <a:moveTo>
                    <a:pt x="234" y="108"/>
                  </a:moveTo>
                  <a:cubicBezTo>
                    <a:pt x="232" y="107"/>
                    <a:pt x="232" y="105"/>
                    <a:pt x="231" y="104"/>
                  </a:cubicBezTo>
                  <a:cubicBezTo>
                    <a:pt x="231" y="103"/>
                    <a:pt x="232" y="103"/>
                    <a:pt x="232" y="102"/>
                  </a:cubicBezTo>
                  <a:cubicBezTo>
                    <a:pt x="233" y="103"/>
                    <a:pt x="233" y="105"/>
                    <a:pt x="235" y="106"/>
                  </a:cubicBezTo>
                  <a:cubicBezTo>
                    <a:pt x="235" y="107"/>
                    <a:pt x="233" y="107"/>
                    <a:pt x="234" y="108"/>
                  </a:cubicBezTo>
                  <a:close/>
                  <a:moveTo>
                    <a:pt x="231" y="98"/>
                  </a:moveTo>
                  <a:cubicBezTo>
                    <a:pt x="231" y="96"/>
                    <a:pt x="231" y="96"/>
                    <a:pt x="231" y="95"/>
                  </a:cubicBezTo>
                  <a:cubicBezTo>
                    <a:pt x="233" y="95"/>
                    <a:pt x="233" y="98"/>
                    <a:pt x="231" y="98"/>
                  </a:cubicBezTo>
                  <a:close/>
                  <a:moveTo>
                    <a:pt x="232" y="84"/>
                  </a:moveTo>
                  <a:cubicBezTo>
                    <a:pt x="232" y="82"/>
                    <a:pt x="232" y="80"/>
                    <a:pt x="235" y="80"/>
                  </a:cubicBezTo>
                  <a:cubicBezTo>
                    <a:pt x="234" y="81"/>
                    <a:pt x="233" y="83"/>
                    <a:pt x="232" y="84"/>
                  </a:cubicBezTo>
                  <a:close/>
                  <a:moveTo>
                    <a:pt x="233" y="52"/>
                  </a:moveTo>
                  <a:cubicBezTo>
                    <a:pt x="231" y="52"/>
                    <a:pt x="232" y="51"/>
                    <a:pt x="233" y="49"/>
                  </a:cubicBezTo>
                  <a:cubicBezTo>
                    <a:pt x="234" y="50"/>
                    <a:pt x="233" y="52"/>
                    <a:pt x="233" y="52"/>
                  </a:cubicBezTo>
                  <a:close/>
                  <a:moveTo>
                    <a:pt x="232" y="47"/>
                  </a:moveTo>
                  <a:cubicBezTo>
                    <a:pt x="231" y="46"/>
                    <a:pt x="231" y="46"/>
                    <a:pt x="231" y="45"/>
                  </a:cubicBezTo>
                  <a:cubicBezTo>
                    <a:pt x="231" y="45"/>
                    <a:pt x="232" y="46"/>
                    <a:pt x="232" y="47"/>
                  </a:cubicBezTo>
                  <a:close/>
                  <a:moveTo>
                    <a:pt x="231" y="49"/>
                  </a:moveTo>
                  <a:cubicBezTo>
                    <a:pt x="229" y="49"/>
                    <a:pt x="229" y="48"/>
                    <a:pt x="228" y="47"/>
                  </a:cubicBezTo>
                  <a:cubicBezTo>
                    <a:pt x="229" y="43"/>
                    <a:pt x="233" y="48"/>
                    <a:pt x="231" y="49"/>
                  </a:cubicBezTo>
                  <a:close/>
                  <a:moveTo>
                    <a:pt x="226" y="56"/>
                  </a:moveTo>
                  <a:cubicBezTo>
                    <a:pt x="226" y="57"/>
                    <a:pt x="225" y="58"/>
                    <a:pt x="224" y="59"/>
                  </a:cubicBezTo>
                  <a:cubicBezTo>
                    <a:pt x="224" y="58"/>
                    <a:pt x="225" y="56"/>
                    <a:pt x="224" y="55"/>
                  </a:cubicBezTo>
                  <a:cubicBezTo>
                    <a:pt x="225" y="55"/>
                    <a:pt x="225" y="56"/>
                    <a:pt x="226" y="56"/>
                  </a:cubicBezTo>
                  <a:close/>
                  <a:moveTo>
                    <a:pt x="225" y="67"/>
                  </a:moveTo>
                  <a:cubicBezTo>
                    <a:pt x="225" y="69"/>
                    <a:pt x="224" y="69"/>
                    <a:pt x="223" y="70"/>
                  </a:cubicBezTo>
                  <a:cubicBezTo>
                    <a:pt x="222" y="69"/>
                    <a:pt x="223" y="67"/>
                    <a:pt x="223" y="66"/>
                  </a:cubicBezTo>
                  <a:cubicBezTo>
                    <a:pt x="224" y="66"/>
                    <a:pt x="224" y="67"/>
                    <a:pt x="225" y="67"/>
                  </a:cubicBezTo>
                  <a:close/>
                  <a:moveTo>
                    <a:pt x="221" y="58"/>
                  </a:moveTo>
                  <a:cubicBezTo>
                    <a:pt x="221" y="58"/>
                    <a:pt x="223" y="59"/>
                    <a:pt x="222" y="60"/>
                  </a:cubicBezTo>
                  <a:cubicBezTo>
                    <a:pt x="221" y="59"/>
                    <a:pt x="220" y="58"/>
                    <a:pt x="219" y="57"/>
                  </a:cubicBezTo>
                  <a:cubicBezTo>
                    <a:pt x="220" y="55"/>
                    <a:pt x="221" y="54"/>
                    <a:pt x="222" y="52"/>
                  </a:cubicBezTo>
                  <a:cubicBezTo>
                    <a:pt x="223" y="53"/>
                    <a:pt x="224" y="53"/>
                    <a:pt x="223" y="54"/>
                  </a:cubicBezTo>
                  <a:cubicBezTo>
                    <a:pt x="222" y="55"/>
                    <a:pt x="223" y="59"/>
                    <a:pt x="221" y="58"/>
                  </a:cubicBezTo>
                  <a:close/>
                  <a:moveTo>
                    <a:pt x="221" y="63"/>
                  </a:moveTo>
                  <a:cubicBezTo>
                    <a:pt x="221" y="64"/>
                    <a:pt x="219" y="66"/>
                    <a:pt x="218" y="66"/>
                  </a:cubicBezTo>
                  <a:cubicBezTo>
                    <a:pt x="217" y="65"/>
                    <a:pt x="216" y="64"/>
                    <a:pt x="215" y="63"/>
                  </a:cubicBezTo>
                  <a:cubicBezTo>
                    <a:pt x="215" y="60"/>
                    <a:pt x="217" y="61"/>
                    <a:pt x="217" y="59"/>
                  </a:cubicBezTo>
                  <a:cubicBezTo>
                    <a:pt x="219" y="60"/>
                    <a:pt x="220" y="61"/>
                    <a:pt x="221" y="63"/>
                  </a:cubicBezTo>
                  <a:close/>
                  <a:moveTo>
                    <a:pt x="214" y="60"/>
                  </a:moveTo>
                  <a:cubicBezTo>
                    <a:pt x="212" y="59"/>
                    <a:pt x="212" y="57"/>
                    <a:pt x="210" y="56"/>
                  </a:cubicBezTo>
                  <a:cubicBezTo>
                    <a:pt x="211" y="55"/>
                    <a:pt x="212" y="54"/>
                    <a:pt x="213" y="53"/>
                  </a:cubicBezTo>
                  <a:cubicBezTo>
                    <a:pt x="214" y="54"/>
                    <a:pt x="215" y="56"/>
                    <a:pt x="216" y="57"/>
                  </a:cubicBezTo>
                  <a:cubicBezTo>
                    <a:pt x="215" y="57"/>
                    <a:pt x="215" y="59"/>
                    <a:pt x="214" y="60"/>
                  </a:cubicBezTo>
                  <a:close/>
                  <a:moveTo>
                    <a:pt x="208" y="54"/>
                  </a:moveTo>
                  <a:cubicBezTo>
                    <a:pt x="208" y="52"/>
                    <a:pt x="207" y="51"/>
                    <a:pt x="206" y="50"/>
                  </a:cubicBezTo>
                  <a:cubicBezTo>
                    <a:pt x="206" y="48"/>
                    <a:pt x="207" y="48"/>
                    <a:pt x="207" y="47"/>
                  </a:cubicBezTo>
                  <a:cubicBezTo>
                    <a:pt x="210" y="48"/>
                    <a:pt x="213" y="52"/>
                    <a:pt x="208" y="54"/>
                  </a:cubicBezTo>
                  <a:close/>
                  <a:moveTo>
                    <a:pt x="207" y="55"/>
                  </a:moveTo>
                  <a:cubicBezTo>
                    <a:pt x="208" y="56"/>
                    <a:pt x="206" y="56"/>
                    <a:pt x="206" y="57"/>
                  </a:cubicBezTo>
                  <a:cubicBezTo>
                    <a:pt x="205" y="55"/>
                    <a:pt x="201" y="53"/>
                    <a:pt x="204" y="51"/>
                  </a:cubicBezTo>
                  <a:cubicBezTo>
                    <a:pt x="206" y="52"/>
                    <a:pt x="206" y="54"/>
                    <a:pt x="207" y="55"/>
                  </a:cubicBezTo>
                  <a:close/>
                  <a:moveTo>
                    <a:pt x="204" y="59"/>
                  </a:moveTo>
                  <a:cubicBezTo>
                    <a:pt x="205" y="60"/>
                    <a:pt x="204" y="59"/>
                    <a:pt x="203" y="60"/>
                  </a:cubicBezTo>
                  <a:cubicBezTo>
                    <a:pt x="202" y="59"/>
                    <a:pt x="199" y="57"/>
                    <a:pt x="201" y="55"/>
                  </a:cubicBezTo>
                  <a:cubicBezTo>
                    <a:pt x="203" y="56"/>
                    <a:pt x="203" y="57"/>
                    <a:pt x="204" y="59"/>
                  </a:cubicBezTo>
                  <a:close/>
                  <a:moveTo>
                    <a:pt x="201" y="51"/>
                  </a:moveTo>
                  <a:cubicBezTo>
                    <a:pt x="200" y="50"/>
                    <a:pt x="200" y="49"/>
                    <a:pt x="198" y="48"/>
                  </a:cubicBezTo>
                  <a:cubicBezTo>
                    <a:pt x="199" y="47"/>
                    <a:pt x="199" y="46"/>
                    <a:pt x="200" y="46"/>
                  </a:cubicBezTo>
                  <a:cubicBezTo>
                    <a:pt x="201" y="46"/>
                    <a:pt x="201" y="48"/>
                    <a:pt x="203" y="49"/>
                  </a:cubicBezTo>
                  <a:cubicBezTo>
                    <a:pt x="202" y="50"/>
                    <a:pt x="202" y="51"/>
                    <a:pt x="201" y="51"/>
                  </a:cubicBezTo>
                  <a:close/>
                  <a:moveTo>
                    <a:pt x="198" y="47"/>
                  </a:moveTo>
                  <a:cubicBezTo>
                    <a:pt x="197" y="46"/>
                    <a:pt x="199" y="45"/>
                    <a:pt x="199" y="44"/>
                  </a:cubicBezTo>
                  <a:cubicBezTo>
                    <a:pt x="199" y="44"/>
                    <a:pt x="200" y="44"/>
                    <a:pt x="200" y="44"/>
                  </a:cubicBezTo>
                  <a:cubicBezTo>
                    <a:pt x="200" y="44"/>
                    <a:pt x="200" y="45"/>
                    <a:pt x="200" y="45"/>
                  </a:cubicBezTo>
                  <a:cubicBezTo>
                    <a:pt x="200" y="46"/>
                    <a:pt x="198" y="46"/>
                    <a:pt x="198" y="47"/>
                  </a:cubicBezTo>
                  <a:close/>
                  <a:moveTo>
                    <a:pt x="200" y="53"/>
                  </a:moveTo>
                  <a:cubicBezTo>
                    <a:pt x="199" y="53"/>
                    <a:pt x="199" y="53"/>
                    <a:pt x="199" y="52"/>
                  </a:cubicBezTo>
                  <a:cubicBezTo>
                    <a:pt x="198" y="53"/>
                    <a:pt x="200" y="53"/>
                    <a:pt x="199" y="54"/>
                  </a:cubicBezTo>
                  <a:cubicBezTo>
                    <a:pt x="197" y="53"/>
                    <a:pt x="196" y="51"/>
                    <a:pt x="197" y="49"/>
                  </a:cubicBezTo>
                  <a:cubicBezTo>
                    <a:pt x="198" y="50"/>
                    <a:pt x="199" y="51"/>
                    <a:pt x="200" y="53"/>
                  </a:cubicBezTo>
                  <a:close/>
                  <a:moveTo>
                    <a:pt x="197" y="55"/>
                  </a:moveTo>
                  <a:cubicBezTo>
                    <a:pt x="196" y="57"/>
                    <a:pt x="195" y="59"/>
                    <a:pt x="194" y="60"/>
                  </a:cubicBezTo>
                  <a:cubicBezTo>
                    <a:pt x="193" y="59"/>
                    <a:pt x="192" y="58"/>
                    <a:pt x="192" y="57"/>
                  </a:cubicBezTo>
                  <a:cubicBezTo>
                    <a:pt x="193" y="56"/>
                    <a:pt x="194" y="55"/>
                    <a:pt x="194" y="53"/>
                  </a:cubicBezTo>
                  <a:cubicBezTo>
                    <a:pt x="196" y="53"/>
                    <a:pt x="196" y="54"/>
                    <a:pt x="197" y="55"/>
                  </a:cubicBezTo>
                  <a:close/>
                  <a:moveTo>
                    <a:pt x="194" y="64"/>
                  </a:moveTo>
                  <a:cubicBezTo>
                    <a:pt x="195" y="65"/>
                    <a:pt x="198" y="67"/>
                    <a:pt x="196" y="69"/>
                  </a:cubicBezTo>
                  <a:cubicBezTo>
                    <a:pt x="195" y="67"/>
                    <a:pt x="193" y="66"/>
                    <a:pt x="194" y="64"/>
                  </a:cubicBezTo>
                  <a:close/>
                  <a:moveTo>
                    <a:pt x="196" y="73"/>
                  </a:moveTo>
                  <a:cubicBezTo>
                    <a:pt x="198" y="74"/>
                    <a:pt x="199" y="76"/>
                    <a:pt x="200" y="78"/>
                  </a:cubicBezTo>
                  <a:cubicBezTo>
                    <a:pt x="199" y="79"/>
                    <a:pt x="198" y="80"/>
                    <a:pt x="198" y="81"/>
                  </a:cubicBezTo>
                  <a:cubicBezTo>
                    <a:pt x="196" y="80"/>
                    <a:pt x="195" y="79"/>
                    <a:pt x="194" y="78"/>
                  </a:cubicBezTo>
                  <a:cubicBezTo>
                    <a:pt x="194" y="76"/>
                    <a:pt x="195" y="74"/>
                    <a:pt x="196" y="73"/>
                  </a:cubicBezTo>
                  <a:close/>
                  <a:moveTo>
                    <a:pt x="196" y="84"/>
                  </a:moveTo>
                  <a:cubicBezTo>
                    <a:pt x="194" y="84"/>
                    <a:pt x="191" y="81"/>
                    <a:pt x="192" y="79"/>
                  </a:cubicBezTo>
                  <a:cubicBezTo>
                    <a:pt x="194" y="80"/>
                    <a:pt x="196" y="82"/>
                    <a:pt x="196" y="84"/>
                  </a:cubicBezTo>
                  <a:close/>
                  <a:moveTo>
                    <a:pt x="194" y="86"/>
                  </a:moveTo>
                  <a:cubicBezTo>
                    <a:pt x="193" y="88"/>
                    <a:pt x="192" y="89"/>
                    <a:pt x="191" y="90"/>
                  </a:cubicBezTo>
                  <a:cubicBezTo>
                    <a:pt x="189" y="89"/>
                    <a:pt x="190" y="87"/>
                    <a:pt x="187" y="85"/>
                  </a:cubicBezTo>
                  <a:cubicBezTo>
                    <a:pt x="188" y="84"/>
                    <a:pt x="189" y="83"/>
                    <a:pt x="190" y="82"/>
                  </a:cubicBezTo>
                  <a:cubicBezTo>
                    <a:pt x="191" y="83"/>
                    <a:pt x="193" y="84"/>
                    <a:pt x="194" y="86"/>
                  </a:cubicBezTo>
                  <a:close/>
                  <a:moveTo>
                    <a:pt x="190" y="77"/>
                  </a:moveTo>
                  <a:cubicBezTo>
                    <a:pt x="188" y="77"/>
                    <a:pt x="188" y="76"/>
                    <a:pt x="187" y="74"/>
                  </a:cubicBezTo>
                  <a:cubicBezTo>
                    <a:pt x="189" y="73"/>
                    <a:pt x="189" y="75"/>
                    <a:pt x="190" y="76"/>
                  </a:cubicBezTo>
                  <a:cubicBezTo>
                    <a:pt x="190" y="77"/>
                    <a:pt x="190" y="77"/>
                    <a:pt x="190" y="77"/>
                  </a:cubicBezTo>
                  <a:close/>
                  <a:moveTo>
                    <a:pt x="184" y="101"/>
                  </a:moveTo>
                  <a:cubicBezTo>
                    <a:pt x="183" y="102"/>
                    <a:pt x="183" y="103"/>
                    <a:pt x="181" y="102"/>
                  </a:cubicBezTo>
                  <a:cubicBezTo>
                    <a:pt x="181" y="102"/>
                    <a:pt x="181" y="100"/>
                    <a:pt x="182" y="99"/>
                  </a:cubicBezTo>
                  <a:cubicBezTo>
                    <a:pt x="183" y="99"/>
                    <a:pt x="183" y="100"/>
                    <a:pt x="184" y="101"/>
                  </a:cubicBezTo>
                  <a:close/>
                  <a:moveTo>
                    <a:pt x="181" y="120"/>
                  </a:moveTo>
                  <a:cubicBezTo>
                    <a:pt x="182" y="121"/>
                    <a:pt x="183" y="121"/>
                    <a:pt x="183" y="122"/>
                  </a:cubicBezTo>
                  <a:cubicBezTo>
                    <a:pt x="183" y="123"/>
                    <a:pt x="182" y="123"/>
                    <a:pt x="182" y="124"/>
                  </a:cubicBezTo>
                  <a:cubicBezTo>
                    <a:pt x="181" y="123"/>
                    <a:pt x="181" y="122"/>
                    <a:pt x="181" y="120"/>
                  </a:cubicBezTo>
                  <a:close/>
                  <a:moveTo>
                    <a:pt x="182" y="129"/>
                  </a:moveTo>
                  <a:cubicBezTo>
                    <a:pt x="183" y="129"/>
                    <a:pt x="184" y="131"/>
                    <a:pt x="185" y="133"/>
                  </a:cubicBezTo>
                  <a:cubicBezTo>
                    <a:pt x="184" y="133"/>
                    <a:pt x="184" y="135"/>
                    <a:pt x="183" y="135"/>
                  </a:cubicBezTo>
                  <a:cubicBezTo>
                    <a:pt x="183" y="133"/>
                    <a:pt x="180" y="131"/>
                    <a:pt x="182" y="129"/>
                  </a:cubicBezTo>
                  <a:close/>
                  <a:moveTo>
                    <a:pt x="183" y="138"/>
                  </a:moveTo>
                  <a:cubicBezTo>
                    <a:pt x="185" y="139"/>
                    <a:pt x="186" y="142"/>
                    <a:pt x="187" y="143"/>
                  </a:cubicBezTo>
                  <a:cubicBezTo>
                    <a:pt x="187" y="145"/>
                    <a:pt x="186" y="145"/>
                    <a:pt x="185" y="146"/>
                  </a:cubicBezTo>
                  <a:cubicBezTo>
                    <a:pt x="183" y="145"/>
                    <a:pt x="181" y="141"/>
                    <a:pt x="183" y="138"/>
                  </a:cubicBezTo>
                  <a:close/>
                  <a:moveTo>
                    <a:pt x="189" y="155"/>
                  </a:moveTo>
                  <a:cubicBezTo>
                    <a:pt x="188" y="156"/>
                    <a:pt x="187" y="157"/>
                    <a:pt x="187" y="158"/>
                  </a:cubicBezTo>
                  <a:cubicBezTo>
                    <a:pt x="186" y="156"/>
                    <a:pt x="185" y="155"/>
                    <a:pt x="184" y="153"/>
                  </a:cubicBezTo>
                  <a:cubicBezTo>
                    <a:pt x="186" y="150"/>
                    <a:pt x="188" y="153"/>
                    <a:pt x="189" y="155"/>
                  </a:cubicBezTo>
                  <a:close/>
                  <a:moveTo>
                    <a:pt x="184" y="167"/>
                  </a:moveTo>
                  <a:cubicBezTo>
                    <a:pt x="185" y="168"/>
                    <a:pt x="185" y="170"/>
                    <a:pt x="186" y="171"/>
                  </a:cubicBezTo>
                  <a:cubicBezTo>
                    <a:pt x="186" y="172"/>
                    <a:pt x="185" y="172"/>
                    <a:pt x="185" y="173"/>
                  </a:cubicBezTo>
                  <a:cubicBezTo>
                    <a:pt x="183" y="172"/>
                    <a:pt x="183" y="171"/>
                    <a:pt x="182" y="169"/>
                  </a:cubicBezTo>
                  <a:cubicBezTo>
                    <a:pt x="183" y="169"/>
                    <a:pt x="183" y="168"/>
                    <a:pt x="184" y="167"/>
                  </a:cubicBezTo>
                  <a:close/>
                  <a:moveTo>
                    <a:pt x="186" y="164"/>
                  </a:moveTo>
                  <a:cubicBezTo>
                    <a:pt x="187" y="163"/>
                    <a:pt x="189" y="166"/>
                    <a:pt x="189" y="167"/>
                  </a:cubicBezTo>
                  <a:cubicBezTo>
                    <a:pt x="187" y="167"/>
                    <a:pt x="188" y="164"/>
                    <a:pt x="186" y="164"/>
                  </a:cubicBezTo>
                  <a:close/>
                  <a:moveTo>
                    <a:pt x="187" y="149"/>
                  </a:moveTo>
                  <a:cubicBezTo>
                    <a:pt x="188" y="149"/>
                    <a:pt x="189" y="147"/>
                    <a:pt x="189" y="146"/>
                  </a:cubicBezTo>
                  <a:cubicBezTo>
                    <a:pt x="191" y="146"/>
                    <a:pt x="192" y="149"/>
                    <a:pt x="193" y="150"/>
                  </a:cubicBezTo>
                  <a:cubicBezTo>
                    <a:pt x="193" y="152"/>
                    <a:pt x="191" y="152"/>
                    <a:pt x="190" y="154"/>
                  </a:cubicBezTo>
                  <a:cubicBezTo>
                    <a:pt x="189" y="152"/>
                    <a:pt x="188" y="151"/>
                    <a:pt x="187" y="149"/>
                  </a:cubicBezTo>
                  <a:close/>
                  <a:moveTo>
                    <a:pt x="190" y="157"/>
                  </a:moveTo>
                  <a:cubicBezTo>
                    <a:pt x="192" y="158"/>
                    <a:pt x="193" y="160"/>
                    <a:pt x="194" y="161"/>
                  </a:cubicBezTo>
                  <a:cubicBezTo>
                    <a:pt x="194" y="162"/>
                    <a:pt x="193" y="163"/>
                    <a:pt x="192" y="164"/>
                  </a:cubicBezTo>
                  <a:cubicBezTo>
                    <a:pt x="191" y="163"/>
                    <a:pt x="191" y="160"/>
                    <a:pt x="189" y="159"/>
                  </a:cubicBezTo>
                  <a:cubicBezTo>
                    <a:pt x="189" y="158"/>
                    <a:pt x="190" y="158"/>
                    <a:pt x="190" y="157"/>
                  </a:cubicBezTo>
                  <a:close/>
                  <a:moveTo>
                    <a:pt x="196" y="169"/>
                  </a:moveTo>
                  <a:cubicBezTo>
                    <a:pt x="195" y="168"/>
                    <a:pt x="194" y="166"/>
                    <a:pt x="196" y="165"/>
                  </a:cubicBezTo>
                  <a:cubicBezTo>
                    <a:pt x="198" y="166"/>
                    <a:pt x="200" y="168"/>
                    <a:pt x="201" y="170"/>
                  </a:cubicBezTo>
                  <a:cubicBezTo>
                    <a:pt x="200" y="171"/>
                    <a:pt x="199" y="171"/>
                    <a:pt x="199" y="172"/>
                  </a:cubicBezTo>
                  <a:cubicBezTo>
                    <a:pt x="198" y="171"/>
                    <a:pt x="196" y="170"/>
                    <a:pt x="194" y="170"/>
                  </a:cubicBezTo>
                  <a:cubicBezTo>
                    <a:pt x="195" y="169"/>
                    <a:pt x="195" y="169"/>
                    <a:pt x="196" y="169"/>
                  </a:cubicBezTo>
                  <a:close/>
                  <a:moveTo>
                    <a:pt x="200" y="159"/>
                  </a:moveTo>
                  <a:cubicBezTo>
                    <a:pt x="202" y="161"/>
                    <a:pt x="203" y="162"/>
                    <a:pt x="204" y="165"/>
                  </a:cubicBezTo>
                  <a:cubicBezTo>
                    <a:pt x="203" y="165"/>
                    <a:pt x="203" y="167"/>
                    <a:pt x="202" y="168"/>
                  </a:cubicBezTo>
                  <a:cubicBezTo>
                    <a:pt x="199" y="166"/>
                    <a:pt x="197" y="162"/>
                    <a:pt x="200" y="159"/>
                  </a:cubicBezTo>
                  <a:close/>
                  <a:moveTo>
                    <a:pt x="201" y="157"/>
                  </a:moveTo>
                  <a:cubicBezTo>
                    <a:pt x="202" y="157"/>
                    <a:pt x="203" y="157"/>
                    <a:pt x="203" y="156"/>
                  </a:cubicBezTo>
                  <a:cubicBezTo>
                    <a:pt x="204" y="158"/>
                    <a:pt x="206" y="159"/>
                    <a:pt x="207" y="161"/>
                  </a:cubicBezTo>
                  <a:cubicBezTo>
                    <a:pt x="206" y="162"/>
                    <a:pt x="206" y="162"/>
                    <a:pt x="206" y="163"/>
                  </a:cubicBezTo>
                  <a:cubicBezTo>
                    <a:pt x="204" y="161"/>
                    <a:pt x="203" y="159"/>
                    <a:pt x="201" y="157"/>
                  </a:cubicBezTo>
                  <a:close/>
                  <a:moveTo>
                    <a:pt x="204" y="139"/>
                  </a:moveTo>
                  <a:cubicBezTo>
                    <a:pt x="205" y="135"/>
                    <a:pt x="208" y="138"/>
                    <a:pt x="210" y="141"/>
                  </a:cubicBezTo>
                  <a:cubicBezTo>
                    <a:pt x="209" y="142"/>
                    <a:pt x="209" y="143"/>
                    <a:pt x="207" y="143"/>
                  </a:cubicBezTo>
                  <a:cubicBezTo>
                    <a:pt x="207" y="140"/>
                    <a:pt x="204" y="141"/>
                    <a:pt x="204" y="139"/>
                  </a:cubicBezTo>
                  <a:close/>
                  <a:moveTo>
                    <a:pt x="207" y="135"/>
                  </a:moveTo>
                  <a:cubicBezTo>
                    <a:pt x="208" y="134"/>
                    <a:pt x="209" y="134"/>
                    <a:pt x="209" y="132"/>
                  </a:cubicBezTo>
                  <a:cubicBezTo>
                    <a:pt x="212" y="134"/>
                    <a:pt x="214" y="137"/>
                    <a:pt x="211" y="139"/>
                  </a:cubicBezTo>
                  <a:cubicBezTo>
                    <a:pt x="209" y="138"/>
                    <a:pt x="209" y="136"/>
                    <a:pt x="207" y="135"/>
                  </a:cubicBezTo>
                  <a:close/>
                  <a:moveTo>
                    <a:pt x="211" y="130"/>
                  </a:moveTo>
                  <a:cubicBezTo>
                    <a:pt x="212" y="130"/>
                    <a:pt x="213" y="131"/>
                    <a:pt x="213" y="133"/>
                  </a:cubicBezTo>
                  <a:cubicBezTo>
                    <a:pt x="212" y="132"/>
                    <a:pt x="211" y="132"/>
                    <a:pt x="211" y="130"/>
                  </a:cubicBezTo>
                  <a:close/>
                  <a:moveTo>
                    <a:pt x="212" y="128"/>
                  </a:moveTo>
                  <a:cubicBezTo>
                    <a:pt x="214" y="127"/>
                    <a:pt x="216" y="131"/>
                    <a:pt x="216" y="132"/>
                  </a:cubicBezTo>
                  <a:cubicBezTo>
                    <a:pt x="214" y="131"/>
                    <a:pt x="212" y="130"/>
                    <a:pt x="212" y="128"/>
                  </a:cubicBezTo>
                  <a:close/>
                  <a:moveTo>
                    <a:pt x="219" y="135"/>
                  </a:moveTo>
                  <a:cubicBezTo>
                    <a:pt x="220" y="136"/>
                    <a:pt x="219" y="138"/>
                    <a:pt x="219" y="139"/>
                  </a:cubicBezTo>
                  <a:cubicBezTo>
                    <a:pt x="217" y="139"/>
                    <a:pt x="219" y="138"/>
                    <a:pt x="217" y="138"/>
                  </a:cubicBezTo>
                  <a:cubicBezTo>
                    <a:pt x="217" y="136"/>
                    <a:pt x="219" y="137"/>
                    <a:pt x="219" y="135"/>
                  </a:cubicBezTo>
                  <a:close/>
                  <a:moveTo>
                    <a:pt x="220" y="171"/>
                  </a:moveTo>
                  <a:cubicBezTo>
                    <a:pt x="220" y="172"/>
                    <a:pt x="220" y="172"/>
                    <a:pt x="219" y="172"/>
                  </a:cubicBezTo>
                  <a:cubicBezTo>
                    <a:pt x="219" y="171"/>
                    <a:pt x="219" y="171"/>
                    <a:pt x="219" y="170"/>
                  </a:cubicBezTo>
                  <a:cubicBezTo>
                    <a:pt x="220" y="170"/>
                    <a:pt x="220" y="171"/>
                    <a:pt x="220" y="171"/>
                  </a:cubicBezTo>
                  <a:close/>
                  <a:moveTo>
                    <a:pt x="219" y="166"/>
                  </a:moveTo>
                  <a:cubicBezTo>
                    <a:pt x="220" y="160"/>
                    <a:pt x="223" y="164"/>
                    <a:pt x="224" y="167"/>
                  </a:cubicBezTo>
                  <a:cubicBezTo>
                    <a:pt x="224" y="168"/>
                    <a:pt x="223" y="168"/>
                    <a:pt x="222" y="168"/>
                  </a:cubicBezTo>
                  <a:cubicBezTo>
                    <a:pt x="221" y="168"/>
                    <a:pt x="221" y="166"/>
                    <a:pt x="219" y="166"/>
                  </a:cubicBezTo>
                  <a:close/>
                  <a:moveTo>
                    <a:pt x="223" y="202"/>
                  </a:moveTo>
                  <a:cubicBezTo>
                    <a:pt x="222" y="202"/>
                    <a:pt x="222" y="201"/>
                    <a:pt x="221" y="200"/>
                  </a:cubicBezTo>
                  <a:cubicBezTo>
                    <a:pt x="221" y="199"/>
                    <a:pt x="222" y="199"/>
                    <a:pt x="222" y="198"/>
                  </a:cubicBezTo>
                  <a:cubicBezTo>
                    <a:pt x="224" y="199"/>
                    <a:pt x="225" y="201"/>
                    <a:pt x="223" y="202"/>
                  </a:cubicBezTo>
                  <a:close/>
                  <a:moveTo>
                    <a:pt x="224" y="196"/>
                  </a:moveTo>
                  <a:cubicBezTo>
                    <a:pt x="224" y="195"/>
                    <a:pt x="225" y="194"/>
                    <a:pt x="225" y="194"/>
                  </a:cubicBezTo>
                  <a:cubicBezTo>
                    <a:pt x="226" y="194"/>
                    <a:pt x="227" y="196"/>
                    <a:pt x="228" y="196"/>
                  </a:cubicBezTo>
                  <a:cubicBezTo>
                    <a:pt x="228" y="197"/>
                    <a:pt x="227" y="197"/>
                    <a:pt x="227" y="198"/>
                  </a:cubicBezTo>
                  <a:cubicBezTo>
                    <a:pt x="225" y="198"/>
                    <a:pt x="225" y="197"/>
                    <a:pt x="224" y="196"/>
                  </a:cubicBezTo>
                  <a:close/>
                  <a:moveTo>
                    <a:pt x="226" y="203"/>
                  </a:moveTo>
                  <a:cubicBezTo>
                    <a:pt x="227" y="203"/>
                    <a:pt x="227" y="204"/>
                    <a:pt x="228" y="204"/>
                  </a:cubicBezTo>
                  <a:cubicBezTo>
                    <a:pt x="227" y="205"/>
                    <a:pt x="227" y="206"/>
                    <a:pt x="227" y="207"/>
                  </a:cubicBezTo>
                  <a:cubicBezTo>
                    <a:pt x="226" y="206"/>
                    <a:pt x="226" y="206"/>
                    <a:pt x="225" y="206"/>
                  </a:cubicBezTo>
                  <a:cubicBezTo>
                    <a:pt x="225" y="204"/>
                    <a:pt x="226" y="204"/>
                    <a:pt x="226" y="203"/>
                  </a:cubicBezTo>
                  <a:close/>
                  <a:moveTo>
                    <a:pt x="227" y="231"/>
                  </a:moveTo>
                  <a:cubicBezTo>
                    <a:pt x="226" y="230"/>
                    <a:pt x="225" y="230"/>
                    <a:pt x="226" y="228"/>
                  </a:cubicBezTo>
                  <a:cubicBezTo>
                    <a:pt x="226" y="229"/>
                    <a:pt x="227" y="230"/>
                    <a:pt x="227" y="231"/>
                  </a:cubicBezTo>
                  <a:close/>
                  <a:moveTo>
                    <a:pt x="225" y="253"/>
                  </a:moveTo>
                  <a:cubicBezTo>
                    <a:pt x="225" y="251"/>
                    <a:pt x="224" y="249"/>
                    <a:pt x="225" y="247"/>
                  </a:cubicBezTo>
                  <a:cubicBezTo>
                    <a:pt x="227" y="248"/>
                    <a:pt x="227" y="252"/>
                    <a:pt x="225" y="253"/>
                  </a:cubicBezTo>
                  <a:close/>
                  <a:moveTo>
                    <a:pt x="229" y="253"/>
                  </a:moveTo>
                  <a:cubicBezTo>
                    <a:pt x="230" y="254"/>
                    <a:pt x="231" y="258"/>
                    <a:pt x="229" y="260"/>
                  </a:cubicBezTo>
                  <a:cubicBezTo>
                    <a:pt x="228" y="259"/>
                    <a:pt x="227" y="258"/>
                    <a:pt x="227" y="257"/>
                  </a:cubicBezTo>
                  <a:cubicBezTo>
                    <a:pt x="227" y="255"/>
                    <a:pt x="228" y="254"/>
                    <a:pt x="229" y="253"/>
                  </a:cubicBezTo>
                  <a:close/>
                  <a:moveTo>
                    <a:pt x="235" y="294"/>
                  </a:moveTo>
                  <a:cubicBezTo>
                    <a:pt x="233" y="293"/>
                    <a:pt x="234" y="291"/>
                    <a:pt x="232" y="290"/>
                  </a:cubicBezTo>
                  <a:cubicBezTo>
                    <a:pt x="233" y="289"/>
                    <a:pt x="235" y="292"/>
                    <a:pt x="235" y="294"/>
                  </a:cubicBezTo>
                  <a:close/>
                  <a:moveTo>
                    <a:pt x="235" y="308"/>
                  </a:moveTo>
                  <a:cubicBezTo>
                    <a:pt x="236" y="308"/>
                    <a:pt x="236" y="309"/>
                    <a:pt x="236" y="310"/>
                  </a:cubicBezTo>
                  <a:cubicBezTo>
                    <a:pt x="236" y="310"/>
                    <a:pt x="235" y="310"/>
                    <a:pt x="235" y="310"/>
                  </a:cubicBezTo>
                  <a:cubicBezTo>
                    <a:pt x="234" y="309"/>
                    <a:pt x="235" y="308"/>
                    <a:pt x="235" y="308"/>
                  </a:cubicBezTo>
                  <a:close/>
                  <a:moveTo>
                    <a:pt x="235" y="110"/>
                  </a:moveTo>
                  <a:cubicBezTo>
                    <a:pt x="235" y="110"/>
                    <a:pt x="236" y="109"/>
                    <a:pt x="236" y="108"/>
                  </a:cubicBezTo>
                  <a:cubicBezTo>
                    <a:pt x="237" y="109"/>
                    <a:pt x="236" y="111"/>
                    <a:pt x="236" y="112"/>
                  </a:cubicBezTo>
                  <a:cubicBezTo>
                    <a:pt x="236" y="113"/>
                    <a:pt x="235" y="111"/>
                    <a:pt x="235" y="110"/>
                  </a:cubicBezTo>
                  <a:close/>
                  <a:moveTo>
                    <a:pt x="233" y="99"/>
                  </a:moveTo>
                  <a:cubicBezTo>
                    <a:pt x="234" y="99"/>
                    <a:pt x="234" y="99"/>
                    <a:pt x="235" y="99"/>
                  </a:cubicBezTo>
                  <a:cubicBezTo>
                    <a:pt x="234" y="100"/>
                    <a:pt x="238" y="102"/>
                    <a:pt x="236" y="104"/>
                  </a:cubicBezTo>
                  <a:cubicBezTo>
                    <a:pt x="235" y="102"/>
                    <a:pt x="234" y="101"/>
                    <a:pt x="233" y="99"/>
                  </a:cubicBezTo>
                  <a:close/>
                  <a:moveTo>
                    <a:pt x="236" y="82"/>
                  </a:moveTo>
                  <a:cubicBezTo>
                    <a:pt x="239" y="84"/>
                    <a:pt x="237" y="87"/>
                    <a:pt x="235" y="88"/>
                  </a:cubicBezTo>
                  <a:cubicBezTo>
                    <a:pt x="231" y="87"/>
                    <a:pt x="235" y="84"/>
                    <a:pt x="236" y="82"/>
                  </a:cubicBezTo>
                  <a:close/>
                  <a:moveTo>
                    <a:pt x="235" y="76"/>
                  </a:moveTo>
                  <a:cubicBezTo>
                    <a:pt x="234" y="75"/>
                    <a:pt x="233" y="75"/>
                    <a:pt x="233" y="73"/>
                  </a:cubicBezTo>
                  <a:cubicBezTo>
                    <a:pt x="234" y="73"/>
                    <a:pt x="235" y="71"/>
                    <a:pt x="236" y="70"/>
                  </a:cubicBezTo>
                  <a:cubicBezTo>
                    <a:pt x="239" y="71"/>
                    <a:pt x="237" y="75"/>
                    <a:pt x="235" y="76"/>
                  </a:cubicBezTo>
                  <a:close/>
                  <a:moveTo>
                    <a:pt x="237" y="65"/>
                  </a:moveTo>
                  <a:cubicBezTo>
                    <a:pt x="234" y="65"/>
                    <a:pt x="236" y="63"/>
                    <a:pt x="238" y="63"/>
                  </a:cubicBezTo>
                  <a:cubicBezTo>
                    <a:pt x="239" y="64"/>
                    <a:pt x="237" y="65"/>
                    <a:pt x="237" y="65"/>
                  </a:cubicBezTo>
                  <a:close/>
                  <a:moveTo>
                    <a:pt x="237" y="56"/>
                  </a:moveTo>
                  <a:cubicBezTo>
                    <a:pt x="238" y="57"/>
                    <a:pt x="239" y="58"/>
                    <a:pt x="239" y="60"/>
                  </a:cubicBezTo>
                  <a:cubicBezTo>
                    <a:pt x="237" y="60"/>
                    <a:pt x="236" y="57"/>
                    <a:pt x="237" y="56"/>
                  </a:cubicBezTo>
                  <a:close/>
                  <a:moveTo>
                    <a:pt x="238" y="55"/>
                  </a:moveTo>
                  <a:cubicBezTo>
                    <a:pt x="238" y="54"/>
                    <a:pt x="239" y="54"/>
                    <a:pt x="239" y="54"/>
                  </a:cubicBezTo>
                  <a:cubicBezTo>
                    <a:pt x="240" y="54"/>
                    <a:pt x="239" y="56"/>
                    <a:pt x="239" y="57"/>
                  </a:cubicBezTo>
                  <a:cubicBezTo>
                    <a:pt x="238" y="56"/>
                    <a:pt x="238" y="56"/>
                    <a:pt x="238" y="55"/>
                  </a:cubicBezTo>
                  <a:close/>
                  <a:moveTo>
                    <a:pt x="237" y="35"/>
                  </a:moveTo>
                  <a:cubicBezTo>
                    <a:pt x="236" y="34"/>
                    <a:pt x="237" y="34"/>
                    <a:pt x="238" y="32"/>
                  </a:cubicBezTo>
                  <a:cubicBezTo>
                    <a:pt x="238" y="33"/>
                    <a:pt x="239" y="33"/>
                    <a:pt x="239" y="35"/>
                  </a:cubicBezTo>
                  <a:cubicBezTo>
                    <a:pt x="238" y="35"/>
                    <a:pt x="238" y="36"/>
                    <a:pt x="237" y="35"/>
                  </a:cubicBezTo>
                  <a:close/>
                  <a:moveTo>
                    <a:pt x="240" y="45"/>
                  </a:moveTo>
                  <a:cubicBezTo>
                    <a:pt x="239" y="44"/>
                    <a:pt x="239" y="43"/>
                    <a:pt x="238" y="43"/>
                  </a:cubicBezTo>
                  <a:cubicBezTo>
                    <a:pt x="238" y="42"/>
                    <a:pt x="239" y="41"/>
                    <a:pt x="239" y="40"/>
                  </a:cubicBezTo>
                  <a:cubicBezTo>
                    <a:pt x="241" y="40"/>
                    <a:pt x="240" y="44"/>
                    <a:pt x="240" y="45"/>
                  </a:cubicBezTo>
                  <a:close/>
                  <a:moveTo>
                    <a:pt x="237" y="44"/>
                  </a:moveTo>
                  <a:cubicBezTo>
                    <a:pt x="238" y="45"/>
                    <a:pt x="239" y="45"/>
                    <a:pt x="239" y="47"/>
                  </a:cubicBezTo>
                  <a:cubicBezTo>
                    <a:pt x="238" y="47"/>
                    <a:pt x="238" y="48"/>
                    <a:pt x="237" y="48"/>
                  </a:cubicBezTo>
                  <a:cubicBezTo>
                    <a:pt x="237" y="47"/>
                    <a:pt x="237" y="47"/>
                    <a:pt x="236" y="46"/>
                  </a:cubicBezTo>
                  <a:cubicBezTo>
                    <a:pt x="236" y="45"/>
                    <a:pt x="237" y="44"/>
                    <a:pt x="237" y="44"/>
                  </a:cubicBezTo>
                  <a:close/>
                  <a:moveTo>
                    <a:pt x="238" y="51"/>
                  </a:moveTo>
                  <a:cubicBezTo>
                    <a:pt x="238" y="52"/>
                    <a:pt x="237" y="52"/>
                    <a:pt x="237" y="53"/>
                  </a:cubicBezTo>
                  <a:cubicBezTo>
                    <a:pt x="236" y="53"/>
                    <a:pt x="236" y="53"/>
                    <a:pt x="236" y="52"/>
                  </a:cubicBezTo>
                  <a:cubicBezTo>
                    <a:pt x="236" y="51"/>
                    <a:pt x="237" y="51"/>
                    <a:pt x="238" y="51"/>
                  </a:cubicBezTo>
                  <a:close/>
                  <a:moveTo>
                    <a:pt x="236" y="38"/>
                  </a:moveTo>
                  <a:cubicBezTo>
                    <a:pt x="235" y="38"/>
                    <a:pt x="234" y="37"/>
                    <a:pt x="235" y="36"/>
                  </a:cubicBezTo>
                  <a:cubicBezTo>
                    <a:pt x="236" y="36"/>
                    <a:pt x="236" y="37"/>
                    <a:pt x="236" y="38"/>
                  </a:cubicBezTo>
                  <a:close/>
                  <a:moveTo>
                    <a:pt x="236" y="41"/>
                  </a:moveTo>
                  <a:cubicBezTo>
                    <a:pt x="235" y="42"/>
                    <a:pt x="235" y="43"/>
                    <a:pt x="234" y="44"/>
                  </a:cubicBezTo>
                  <a:cubicBezTo>
                    <a:pt x="233" y="44"/>
                    <a:pt x="233" y="43"/>
                    <a:pt x="233" y="42"/>
                  </a:cubicBezTo>
                  <a:cubicBezTo>
                    <a:pt x="233" y="42"/>
                    <a:pt x="234" y="40"/>
                    <a:pt x="236" y="41"/>
                  </a:cubicBezTo>
                  <a:close/>
                  <a:moveTo>
                    <a:pt x="232" y="41"/>
                  </a:moveTo>
                  <a:cubicBezTo>
                    <a:pt x="230" y="41"/>
                    <a:pt x="234" y="36"/>
                    <a:pt x="234" y="39"/>
                  </a:cubicBezTo>
                  <a:cubicBezTo>
                    <a:pt x="233" y="39"/>
                    <a:pt x="233" y="41"/>
                    <a:pt x="232" y="41"/>
                  </a:cubicBezTo>
                  <a:close/>
                  <a:moveTo>
                    <a:pt x="228" y="37"/>
                  </a:moveTo>
                  <a:cubicBezTo>
                    <a:pt x="229" y="36"/>
                    <a:pt x="229" y="34"/>
                    <a:pt x="232" y="34"/>
                  </a:cubicBezTo>
                  <a:cubicBezTo>
                    <a:pt x="233" y="36"/>
                    <a:pt x="230" y="40"/>
                    <a:pt x="228" y="37"/>
                  </a:cubicBezTo>
                  <a:close/>
                  <a:moveTo>
                    <a:pt x="227" y="36"/>
                  </a:moveTo>
                  <a:cubicBezTo>
                    <a:pt x="227" y="34"/>
                    <a:pt x="229" y="33"/>
                    <a:pt x="229" y="31"/>
                  </a:cubicBezTo>
                  <a:cubicBezTo>
                    <a:pt x="230" y="31"/>
                    <a:pt x="230" y="32"/>
                    <a:pt x="231" y="33"/>
                  </a:cubicBezTo>
                  <a:cubicBezTo>
                    <a:pt x="228" y="33"/>
                    <a:pt x="228" y="35"/>
                    <a:pt x="227" y="36"/>
                  </a:cubicBezTo>
                  <a:close/>
                  <a:moveTo>
                    <a:pt x="228" y="42"/>
                  </a:moveTo>
                  <a:cubicBezTo>
                    <a:pt x="227" y="42"/>
                    <a:pt x="226" y="42"/>
                    <a:pt x="226" y="44"/>
                  </a:cubicBezTo>
                  <a:cubicBezTo>
                    <a:pt x="225" y="43"/>
                    <a:pt x="225" y="42"/>
                    <a:pt x="223" y="42"/>
                  </a:cubicBezTo>
                  <a:cubicBezTo>
                    <a:pt x="224" y="39"/>
                    <a:pt x="227" y="39"/>
                    <a:pt x="228" y="42"/>
                  </a:cubicBezTo>
                  <a:close/>
                  <a:moveTo>
                    <a:pt x="220" y="50"/>
                  </a:moveTo>
                  <a:cubicBezTo>
                    <a:pt x="220" y="52"/>
                    <a:pt x="218" y="53"/>
                    <a:pt x="217" y="55"/>
                  </a:cubicBezTo>
                  <a:cubicBezTo>
                    <a:pt x="216" y="54"/>
                    <a:pt x="216" y="52"/>
                    <a:pt x="214" y="52"/>
                  </a:cubicBezTo>
                  <a:cubicBezTo>
                    <a:pt x="215" y="50"/>
                    <a:pt x="217" y="49"/>
                    <a:pt x="217" y="47"/>
                  </a:cubicBezTo>
                  <a:cubicBezTo>
                    <a:pt x="219" y="48"/>
                    <a:pt x="219" y="49"/>
                    <a:pt x="220" y="50"/>
                  </a:cubicBezTo>
                  <a:close/>
                  <a:moveTo>
                    <a:pt x="217" y="43"/>
                  </a:moveTo>
                  <a:cubicBezTo>
                    <a:pt x="216" y="42"/>
                    <a:pt x="215" y="41"/>
                    <a:pt x="214" y="39"/>
                  </a:cubicBezTo>
                  <a:cubicBezTo>
                    <a:pt x="214" y="38"/>
                    <a:pt x="215" y="37"/>
                    <a:pt x="216" y="36"/>
                  </a:cubicBezTo>
                  <a:cubicBezTo>
                    <a:pt x="218" y="37"/>
                    <a:pt x="218" y="39"/>
                    <a:pt x="219" y="40"/>
                  </a:cubicBezTo>
                  <a:cubicBezTo>
                    <a:pt x="219" y="42"/>
                    <a:pt x="218" y="42"/>
                    <a:pt x="217" y="43"/>
                  </a:cubicBezTo>
                  <a:close/>
                  <a:moveTo>
                    <a:pt x="216" y="45"/>
                  </a:moveTo>
                  <a:cubicBezTo>
                    <a:pt x="215" y="46"/>
                    <a:pt x="214" y="48"/>
                    <a:pt x="213" y="49"/>
                  </a:cubicBezTo>
                  <a:cubicBezTo>
                    <a:pt x="211" y="48"/>
                    <a:pt x="211" y="46"/>
                    <a:pt x="209" y="45"/>
                  </a:cubicBezTo>
                  <a:cubicBezTo>
                    <a:pt x="209" y="43"/>
                    <a:pt x="211" y="43"/>
                    <a:pt x="212" y="41"/>
                  </a:cubicBezTo>
                  <a:cubicBezTo>
                    <a:pt x="214" y="42"/>
                    <a:pt x="214" y="44"/>
                    <a:pt x="216" y="45"/>
                  </a:cubicBezTo>
                  <a:close/>
                  <a:moveTo>
                    <a:pt x="207" y="43"/>
                  </a:moveTo>
                  <a:cubicBezTo>
                    <a:pt x="206" y="41"/>
                    <a:pt x="205" y="40"/>
                    <a:pt x="204" y="39"/>
                  </a:cubicBezTo>
                  <a:cubicBezTo>
                    <a:pt x="204" y="37"/>
                    <a:pt x="205" y="35"/>
                    <a:pt x="207" y="34"/>
                  </a:cubicBezTo>
                  <a:cubicBezTo>
                    <a:pt x="207" y="36"/>
                    <a:pt x="210" y="36"/>
                    <a:pt x="210" y="39"/>
                  </a:cubicBezTo>
                  <a:cubicBezTo>
                    <a:pt x="209" y="40"/>
                    <a:pt x="209" y="42"/>
                    <a:pt x="207" y="43"/>
                  </a:cubicBezTo>
                  <a:close/>
                  <a:moveTo>
                    <a:pt x="206" y="44"/>
                  </a:moveTo>
                  <a:cubicBezTo>
                    <a:pt x="206" y="45"/>
                    <a:pt x="205" y="46"/>
                    <a:pt x="204" y="47"/>
                  </a:cubicBezTo>
                  <a:cubicBezTo>
                    <a:pt x="203" y="45"/>
                    <a:pt x="202" y="44"/>
                    <a:pt x="201" y="43"/>
                  </a:cubicBezTo>
                  <a:cubicBezTo>
                    <a:pt x="201" y="42"/>
                    <a:pt x="202" y="41"/>
                    <a:pt x="202" y="40"/>
                  </a:cubicBezTo>
                  <a:cubicBezTo>
                    <a:pt x="204" y="41"/>
                    <a:pt x="204" y="43"/>
                    <a:pt x="206" y="44"/>
                  </a:cubicBezTo>
                  <a:close/>
                  <a:moveTo>
                    <a:pt x="200" y="40"/>
                  </a:moveTo>
                  <a:cubicBezTo>
                    <a:pt x="198" y="40"/>
                    <a:pt x="197" y="38"/>
                    <a:pt x="196" y="36"/>
                  </a:cubicBezTo>
                  <a:cubicBezTo>
                    <a:pt x="196" y="35"/>
                    <a:pt x="197" y="35"/>
                    <a:pt x="197" y="34"/>
                  </a:cubicBezTo>
                  <a:cubicBezTo>
                    <a:pt x="199" y="35"/>
                    <a:pt x="199" y="37"/>
                    <a:pt x="201" y="38"/>
                  </a:cubicBezTo>
                  <a:cubicBezTo>
                    <a:pt x="201" y="39"/>
                    <a:pt x="200" y="39"/>
                    <a:pt x="200" y="40"/>
                  </a:cubicBezTo>
                  <a:close/>
                  <a:moveTo>
                    <a:pt x="198" y="42"/>
                  </a:moveTo>
                  <a:cubicBezTo>
                    <a:pt x="197" y="43"/>
                    <a:pt x="197" y="44"/>
                    <a:pt x="196" y="44"/>
                  </a:cubicBezTo>
                  <a:cubicBezTo>
                    <a:pt x="195" y="43"/>
                    <a:pt x="195" y="41"/>
                    <a:pt x="193" y="41"/>
                  </a:cubicBezTo>
                  <a:cubicBezTo>
                    <a:pt x="194" y="37"/>
                    <a:pt x="197" y="39"/>
                    <a:pt x="198" y="42"/>
                  </a:cubicBezTo>
                  <a:close/>
                  <a:moveTo>
                    <a:pt x="194" y="47"/>
                  </a:moveTo>
                  <a:cubicBezTo>
                    <a:pt x="192" y="47"/>
                    <a:pt x="192" y="44"/>
                    <a:pt x="192" y="43"/>
                  </a:cubicBezTo>
                  <a:cubicBezTo>
                    <a:pt x="193" y="44"/>
                    <a:pt x="195" y="45"/>
                    <a:pt x="194" y="47"/>
                  </a:cubicBezTo>
                  <a:close/>
                  <a:moveTo>
                    <a:pt x="191" y="56"/>
                  </a:moveTo>
                  <a:cubicBezTo>
                    <a:pt x="190" y="56"/>
                    <a:pt x="192" y="55"/>
                    <a:pt x="192" y="54"/>
                  </a:cubicBezTo>
                  <a:cubicBezTo>
                    <a:pt x="193" y="55"/>
                    <a:pt x="191" y="56"/>
                    <a:pt x="191" y="56"/>
                  </a:cubicBezTo>
                  <a:close/>
                  <a:moveTo>
                    <a:pt x="193" y="62"/>
                  </a:moveTo>
                  <a:cubicBezTo>
                    <a:pt x="192" y="62"/>
                    <a:pt x="192" y="63"/>
                    <a:pt x="191" y="63"/>
                  </a:cubicBezTo>
                  <a:cubicBezTo>
                    <a:pt x="190" y="62"/>
                    <a:pt x="190" y="61"/>
                    <a:pt x="190" y="60"/>
                  </a:cubicBezTo>
                  <a:cubicBezTo>
                    <a:pt x="192" y="60"/>
                    <a:pt x="192" y="61"/>
                    <a:pt x="193" y="62"/>
                  </a:cubicBezTo>
                  <a:close/>
                  <a:moveTo>
                    <a:pt x="192" y="67"/>
                  </a:moveTo>
                  <a:cubicBezTo>
                    <a:pt x="193" y="68"/>
                    <a:pt x="194" y="69"/>
                    <a:pt x="195" y="70"/>
                  </a:cubicBezTo>
                  <a:cubicBezTo>
                    <a:pt x="194" y="72"/>
                    <a:pt x="193" y="73"/>
                    <a:pt x="192" y="75"/>
                  </a:cubicBezTo>
                  <a:cubicBezTo>
                    <a:pt x="190" y="74"/>
                    <a:pt x="190" y="73"/>
                    <a:pt x="189" y="72"/>
                  </a:cubicBezTo>
                  <a:cubicBezTo>
                    <a:pt x="190" y="70"/>
                    <a:pt x="191" y="69"/>
                    <a:pt x="192" y="67"/>
                  </a:cubicBezTo>
                  <a:close/>
                  <a:moveTo>
                    <a:pt x="188" y="69"/>
                  </a:moveTo>
                  <a:cubicBezTo>
                    <a:pt x="187" y="69"/>
                    <a:pt x="186" y="68"/>
                    <a:pt x="186" y="68"/>
                  </a:cubicBezTo>
                  <a:cubicBezTo>
                    <a:pt x="186" y="65"/>
                    <a:pt x="188" y="62"/>
                    <a:pt x="190" y="65"/>
                  </a:cubicBezTo>
                  <a:cubicBezTo>
                    <a:pt x="190" y="66"/>
                    <a:pt x="188" y="67"/>
                    <a:pt x="188" y="69"/>
                  </a:cubicBezTo>
                  <a:close/>
                  <a:moveTo>
                    <a:pt x="188" y="60"/>
                  </a:moveTo>
                  <a:cubicBezTo>
                    <a:pt x="189" y="59"/>
                    <a:pt x="188" y="58"/>
                    <a:pt x="190" y="58"/>
                  </a:cubicBezTo>
                  <a:cubicBezTo>
                    <a:pt x="189" y="59"/>
                    <a:pt x="189" y="60"/>
                    <a:pt x="188" y="60"/>
                  </a:cubicBezTo>
                  <a:close/>
                  <a:moveTo>
                    <a:pt x="187" y="57"/>
                  </a:moveTo>
                  <a:cubicBezTo>
                    <a:pt x="186" y="57"/>
                    <a:pt x="184" y="54"/>
                    <a:pt x="186" y="53"/>
                  </a:cubicBezTo>
                  <a:cubicBezTo>
                    <a:pt x="187" y="53"/>
                    <a:pt x="188" y="55"/>
                    <a:pt x="188" y="56"/>
                  </a:cubicBezTo>
                  <a:cubicBezTo>
                    <a:pt x="188" y="56"/>
                    <a:pt x="187" y="56"/>
                    <a:pt x="187" y="57"/>
                  </a:cubicBezTo>
                  <a:close/>
                  <a:moveTo>
                    <a:pt x="185" y="60"/>
                  </a:moveTo>
                  <a:cubicBezTo>
                    <a:pt x="184" y="61"/>
                    <a:pt x="184" y="63"/>
                    <a:pt x="182" y="63"/>
                  </a:cubicBezTo>
                  <a:cubicBezTo>
                    <a:pt x="180" y="61"/>
                    <a:pt x="182" y="59"/>
                    <a:pt x="183" y="57"/>
                  </a:cubicBezTo>
                  <a:cubicBezTo>
                    <a:pt x="185" y="57"/>
                    <a:pt x="185" y="58"/>
                    <a:pt x="185" y="60"/>
                  </a:cubicBezTo>
                  <a:close/>
                  <a:moveTo>
                    <a:pt x="183" y="52"/>
                  </a:moveTo>
                  <a:cubicBezTo>
                    <a:pt x="182" y="52"/>
                    <a:pt x="182" y="51"/>
                    <a:pt x="181" y="51"/>
                  </a:cubicBezTo>
                  <a:cubicBezTo>
                    <a:pt x="181" y="49"/>
                    <a:pt x="182" y="49"/>
                    <a:pt x="182" y="48"/>
                  </a:cubicBezTo>
                  <a:cubicBezTo>
                    <a:pt x="184" y="48"/>
                    <a:pt x="184" y="50"/>
                    <a:pt x="183" y="52"/>
                  </a:cubicBezTo>
                  <a:close/>
                  <a:moveTo>
                    <a:pt x="182" y="40"/>
                  </a:moveTo>
                  <a:cubicBezTo>
                    <a:pt x="182" y="39"/>
                    <a:pt x="181" y="39"/>
                    <a:pt x="180" y="38"/>
                  </a:cubicBezTo>
                  <a:cubicBezTo>
                    <a:pt x="180" y="36"/>
                    <a:pt x="181" y="36"/>
                    <a:pt x="182" y="34"/>
                  </a:cubicBezTo>
                  <a:cubicBezTo>
                    <a:pt x="183" y="35"/>
                    <a:pt x="183" y="37"/>
                    <a:pt x="184" y="37"/>
                  </a:cubicBezTo>
                  <a:cubicBezTo>
                    <a:pt x="184" y="39"/>
                    <a:pt x="183" y="40"/>
                    <a:pt x="182" y="40"/>
                  </a:cubicBezTo>
                  <a:close/>
                  <a:moveTo>
                    <a:pt x="181" y="54"/>
                  </a:moveTo>
                  <a:cubicBezTo>
                    <a:pt x="180" y="55"/>
                    <a:pt x="181" y="58"/>
                    <a:pt x="178" y="58"/>
                  </a:cubicBezTo>
                  <a:cubicBezTo>
                    <a:pt x="179" y="57"/>
                    <a:pt x="178" y="57"/>
                    <a:pt x="178" y="55"/>
                  </a:cubicBezTo>
                  <a:cubicBezTo>
                    <a:pt x="179" y="54"/>
                    <a:pt x="179" y="53"/>
                    <a:pt x="180" y="52"/>
                  </a:cubicBezTo>
                  <a:cubicBezTo>
                    <a:pt x="181" y="52"/>
                    <a:pt x="180" y="53"/>
                    <a:pt x="181" y="54"/>
                  </a:cubicBezTo>
                  <a:close/>
                  <a:moveTo>
                    <a:pt x="178" y="66"/>
                  </a:moveTo>
                  <a:cubicBezTo>
                    <a:pt x="180" y="67"/>
                    <a:pt x="179" y="69"/>
                    <a:pt x="178" y="71"/>
                  </a:cubicBezTo>
                  <a:cubicBezTo>
                    <a:pt x="177" y="71"/>
                    <a:pt x="177" y="70"/>
                    <a:pt x="176" y="70"/>
                  </a:cubicBezTo>
                  <a:cubicBezTo>
                    <a:pt x="177" y="69"/>
                    <a:pt x="177" y="67"/>
                    <a:pt x="178" y="66"/>
                  </a:cubicBezTo>
                  <a:close/>
                  <a:moveTo>
                    <a:pt x="176" y="80"/>
                  </a:moveTo>
                  <a:cubicBezTo>
                    <a:pt x="178" y="81"/>
                    <a:pt x="178" y="84"/>
                    <a:pt x="176" y="84"/>
                  </a:cubicBezTo>
                  <a:cubicBezTo>
                    <a:pt x="176" y="83"/>
                    <a:pt x="174" y="84"/>
                    <a:pt x="175" y="82"/>
                  </a:cubicBezTo>
                  <a:cubicBezTo>
                    <a:pt x="175" y="82"/>
                    <a:pt x="176" y="81"/>
                    <a:pt x="176" y="80"/>
                  </a:cubicBezTo>
                  <a:close/>
                  <a:moveTo>
                    <a:pt x="174" y="71"/>
                  </a:moveTo>
                  <a:cubicBezTo>
                    <a:pt x="175" y="71"/>
                    <a:pt x="175" y="73"/>
                    <a:pt x="176" y="74"/>
                  </a:cubicBezTo>
                  <a:cubicBezTo>
                    <a:pt x="175" y="73"/>
                    <a:pt x="175" y="72"/>
                    <a:pt x="174" y="71"/>
                  </a:cubicBezTo>
                  <a:close/>
                  <a:moveTo>
                    <a:pt x="176" y="91"/>
                  </a:moveTo>
                  <a:cubicBezTo>
                    <a:pt x="177" y="91"/>
                    <a:pt x="178" y="92"/>
                    <a:pt x="178" y="94"/>
                  </a:cubicBezTo>
                  <a:cubicBezTo>
                    <a:pt x="177" y="94"/>
                    <a:pt x="177" y="94"/>
                    <a:pt x="177" y="94"/>
                  </a:cubicBezTo>
                  <a:cubicBezTo>
                    <a:pt x="176" y="94"/>
                    <a:pt x="176" y="92"/>
                    <a:pt x="176" y="91"/>
                  </a:cubicBezTo>
                  <a:close/>
                  <a:moveTo>
                    <a:pt x="177" y="99"/>
                  </a:moveTo>
                  <a:cubicBezTo>
                    <a:pt x="179" y="101"/>
                    <a:pt x="181" y="104"/>
                    <a:pt x="179" y="107"/>
                  </a:cubicBezTo>
                  <a:cubicBezTo>
                    <a:pt x="177" y="106"/>
                    <a:pt x="177" y="104"/>
                    <a:pt x="175" y="102"/>
                  </a:cubicBezTo>
                  <a:cubicBezTo>
                    <a:pt x="175" y="101"/>
                    <a:pt x="176" y="101"/>
                    <a:pt x="177" y="99"/>
                  </a:cubicBezTo>
                  <a:close/>
                  <a:moveTo>
                    <a:pt x="179" y="119"/>
                  </a:moveTo>
                  <a:cubicBezTo>
                    <a:pt x="177" y="120"/>
                    <a:pt x="177" y="122"/>
                    <a:pt x="175" y="124"/>
                  </a:cubicBezTo>
                  <a:cubicBezTo>
                    <a:pt x="173" y="124"/>
                    <a:pt x="174" y="122"/>
                    <a:pt x="173" y="121"/>
                  </a:cubicBezTo>
                  <a:cubicBezTo>
                    <a:pt x="174" y="119"/>
                    <a:pt x="176" y="117"/>
                    <a:pt x="177" y="115"/>
                  </a:cubicBezTo>
                  <a:cubicBezTo>
                    <a:pt x="179" y="115"/>
                    <a:pt x="179" y="117"/>
                    <a:pt x="179" y="119"/>
                  </a:cubicBezTo>
                  <a:close/>
                  <a:moveTo>
                    <a:pt x="179" y="124"/>
                  </a:moveTo>
                  <a:cubicBezTo>
                    <a:pt x="180" y="125"/>
                    <a:pt x="179" y="127"/>
                    <a:pt x="179" y="129"/>
                  </a:cubicBezTo>
                  <a:cubicBezTo>
                    <a:pt x="177" y="129"/>
                    <a:pt x="178" y="127"/>
                    <a:pt x="177" y="127"/>
                  </a:cubicBezTo>
                  <a:cubicBezTo>
                    <a:pt x="177" y="126"/>
                    <a:pt x="178" y="125"/>
                    <a:pt x="179" y="124"/>
                  </a:cubicBezTo>
                  <a:close/>
                  <a:moveTo>
                    <a:pt x="179" y="133"/>
                  </a:moveTo>
                  <a:cubicBezTo>
                    <a:pt x="179" y="134"/>
                    <a:pt x="180" y="134"/>
                    <a:pt x="180" y="135"/>
                  </a:cubicBezTo>
                  <a:cubicBezTo>
                    <a:pt x="179" y="134"/>
                    <a:pt x="179" y="136"/>
                    <a:pt x="179" y="138"/>
                  </a:cubicBezTo>
                  <a:cubicBezTo>
                    <a:pt x="178" y="136"/>
                    <a:pt x="178" y="137"/>
                    <a:pt x="177" y="137"/>
                  </a:cubicBezTo>
                  <a:cubicBezTo>
                    <a:pt x="177" y="137"/>
                    <a:pt x="177" y="137"/>
                    <a:pt x="176" y="137"/>
                  </a:cubicBezTo>
                  <a:cubicBezTo>
                    <a:pt x="177" y="135"/>
                    <a:pt x="178" y="134"/>
                    <a:pt x="179" y="133"/>
                  </a:cubicBezTo>
                  <a:close/>
                  <a:moveTo>
                    <a:pt x="179" y="164"/>
                  </a:moveTo>
                  <a:cubicBezTo>
                    <a:pt x="178" y="165"/>
                    <a:pt x="177" y="163"/>
                    <a:pt x="178" y="162"/>
                  </a:cubicBezTo>
                  <a:cubicBezTo>
                    <a:pt x="180" y="162"/>
                    <a:pt x="178" y="164"/>
                    <a:pt x="179" y="164"/>
                  </a:cubicBezTo>
                  <a:close/>
                  <a:moveTo>
                    <a:pt x="177" y="147"/>
                  </a:moveTo>
                  <a:cubicBezTo>
                    <a:pt x="177" y="145"/>
                    <a:pt x="178" y="145"/>
                    <a:pt x="178" y="145"/>
                  </a:cubicBezTo>
                  <a:cubicBezTo>
                    <a:pt x="179" y="146"/>
                    <a:pt x="179" y="147"/>
                    <a:pt x="179" y="149"/>
                  </a:cubicBezTo>
                  <a:cubicBezTo>
                    <a:pt x="178" y="149"/>
                    <a:pt x="178" y="147"/>
                    <a:pt x="177" y="147"/>
                  </a:cubicBezTo>
                  <a:close/>
                  <a:moveTo>
                    <a:pt x="178" y="153"/>
                  </a:moveTo>
                  <a:cubicBezTo>
                    <a:pt x="176" y="152"/>
                    <a:pt x="176" y="150"/>
                    <a:pt x="175" y="150"/>
                  </a:cubicBezTo>
                  <a:cubicBezTo>
                    <a:pt x="176" y="149"/>
                    <a:pt x="178" y="151"/>
                    <a:pt x="178" y="153"/>
                  </a:cubicBezTo>
                  <a:close/>
                  <a:moveTo>
                    <a:pt x="178" y="168"/>
                  </a:moveTo>
                  <a:cubicBezTo>
                    <a:pt x="178" y="169"/>
                    <a:pt x="178" y="171"/>
                    <a:pt x="176" y="171"/>
                  </a:cubicBezTo>
                  <a:cubicBezTo>
                    <a:pt x="176" y="169"/>
                    <a:pt x="175" y="168"/>
                    <a:pt x="174" y="167"/>
                  </a:cubicBezTo>
                  <a:cubicBezTo>
                    <a:pt x="175" y="167"/>
                    <a:pt x="175" y="166"/>
                    <a:pt x="176" y="166"/>
                  </a:cubicBezTo>
                  <a:cubicBezTo>
                    <a:pt x="177" y="166"/>
                    <a:pt x="178" y="167"/>
                    <a:pt x="178" y="168"/>
                  </a:cubicBezTo>
                  <a:close/>
                  <a:moveTo>
                    <a:pt x="176" y="184"/>
                  </a:moveTo>
                  <a:cubicBezTo>
                    <a:pt x="175" y="183"/>
                    <a:pt x="174" y="183"/>
                    <a:pt x="174" y="182"/>
                  </a:cubicBezTo>
                  <a:cubicBezTo>
                    <a:pt x="174" y="177"/>
                    <a:pt x="180" y="183"/>
                    <a:pt x="176" y="184"/>
                  </a:cubicBezTo>
                  <a:close/>
                  <a:moveTo>
                    <a:pt x="177" y="191"/>
                  </a:moveTo>
                  <a:cubicBezTo>
                    <a:pt x="178" y="193"/>
                    <a:pt x="179" y="193"/>
                    <a:pt x="178" y="194"/>
                  </a:cubicBezTo>
                  <a:cubicBezTo>
                    <a:pt x="177" y="194"/>
                    <a:pt x="176" y="193"/>
                    <a:pt x="176" y="191"/>
                  </a:cubicBezTo>
                  <a:cubicBezTo>
                    <a:pt x="177" y="191"/>
                    <a:pt x="177" y="191"/>
                    <a:pt x="177" y="191"/>
                  </a:cubicBezTo>
                  <a:close/>
                  <a:moveTo>
                    <a:pt x="180" y="176"/>
                  </a:moveTo>
                  <a:cubicBezTo>
                    <a:pt x="181" y="174"/>
                    <a:pt x="179" y="173"/>
                    <a:pt x="181" y="172"/>
                  </a:cubicBezTo>
                  <a:cubicBezTo>
                    <a:pt x="182" y="172"/>
                    <a:pt x="182" y="174"/>
                    <a:pt x="183" y="174"/>
                  </a:cubicBezTo>
                  <a:cubicBezTo>
                    <a:pt x="183" y="176"/>
                    <a:pt x="182" y="176"/>
                    <a:pt x="182" y="177"/>
                  </a:cubicBezTo>
                  <a:cubicBezTo>
                    <a:pt x="181" y="177"/>
                    <a:pt x="181" y="176"/>
                    <a:pt x="180" y="176"/>
                  </a:cubicBezTo>
                  <a:close/>
                  <a:moveTo>
                    <a:pt x="187" y="187"/>
                  </a:moveTo>
                  <a:cubicBezTo>
                    <a:pt x="185" y="186"/>
                    <a:pt x="184" y="185"/>
                    <a:pt x="183" y="182"/>
                  </a:cubicBezTo>
                  <a:cubicBezTo>
                    <a:pt x="185" y="184"/>
                    <a:pt x="186" y="185"/>
                    <a:pt x="187" y="187"/>
                  </a:cubicBezTo>
                  <a:close/>
                  <a:moveTo>
                    <a:pt x="185" y="190"/>
                  </a:moveTo>
                  <a:cubicBezTo>
                    <a:pt x="183" y="189"/>
                    <a:pt x="181" y="187"/>
                    <a:pt x="181" y="185"/>
                  </a:cubicBezTo>
                  <a:cubicBezTo>
                    <a:pt x="183" y="186"/>
                    <a:pt x="184" y="187"/>
                    <a:pt x="185" y="190"/>
                  </a:cubicBezTo>
                  <a:close/>
                  <a:moveTo>
                    <a:pt x="183" y="198"/>
                  </a:moveTo>
                  <a:cubicBezTo>
                    <a:pt x="184" y="198"/>
                    <a:pt x="186" y="200"/>
                    <a:pt x="186" y="201"/>
                  </a:cubicBezTo>
                  <a:cubicBezTo>
                    <a:pt x="184" y="201"/>
                    <a:pt x="184" y="199"/>
                    <a:pt x="183" y="198"/>
                  </a:cubicBezTo>
                  <a:close/>
                  <a:moveTo>
                    <a:pt x="185" y="215"/>
                  </a:moveTo>
                  <a:cubicBezTo>
                    <a:pt x="185" y="214"/>
                    <a:pt x="185" y="214"/>
                    <a:pt x="184" y="214"/>
                  </a:cubicBezTo>
                  <a:cubicBezTo>
                    <a:pt x="184" y="213"/>
                    <a:pt x="184" y="212"/>
                    <a:pt x="184" y="211"/>
                  </a:cubicBezTo>
                  <a:cubicBezTo>
                    <a:pt x="185" y="212"/>
                    <a:pt x="186" y="213"/>
                    <a:pt x="185" y="215"/>
                  </a:cubicBezTo>
                  <a:close/>
                  <a:moveTo>
                    <a:pt x="184" y="204"/>
                  </a:moveTo>
                  <a:cubicBezTo>
                    <a:pt x="182" y="204"/>
                    <a:pt x="182" y="202"/>
                    <a:pt x="181" y="201"/>
                  </a:cubicBezTo>
                  <a:cubicBezTo>
                    <a:pt x="181" y="200"/>
                    <a:pt x="182" y="200"/>
                    <a:pt x="182" y="199"/>
                  </a:cubicBezTo>
                  <a:cubicBezTo>
                    <a:pt x="183" y="200"/>
                    <a:pt x="185" y="202"/>
                    <a:pt x="184" y="204"/>
                  </a:cubicBezTo>
                  <a:close/>
                  <a:moveTo>
                    <a:pt x="183" y="214"/>
                  </a:moveTo>
                  <a:cubicBezTo>
                    <a:pt x="184" y="215"/>
                    <a:pt x="184" y="218"/>
                    <a:pt x="182" y="218"/>
                  </a:cubicBezTo>
                  <a:cubicBezTo>
                    <a:pt x="180" y="216"/>
                    <a:pt x="181" y="215"/>
                    <a:pt x="183" y="214"/>
                  </a:cubicBezTo>
                  <a:close/>
                  <a:moveTo>
                    <a:pt x="183" y="228"/>
                  </a:moveTo>
                  <a:cubicBezTo>
                    <a:pt x="182" y="226"/>
                    <a:pt x="181" y="224"/>
                    <a:pt x="182" y="223"/>
                  </a:cubicBezTo>
                  <a:cubicBezTo>
                    <a:pt x="183" y="224"/>
                    <a:pt x="184" y="226"/>
                    <a:pt x="183" y="228"/>
                  </a:cubicBezTo>
                  <a:close/>
                  <a:moveTo>
                    <a:pt x="184" y="239"/>
                  </a:moveTo>
                  <a:cubicBezTo>
                    <a:pt x="185" y="239"/>
                    <a:pt x="185" y="240"/>
                    <a:pt x="185" y="241"/>
                  </a:cubicBezTo>
                  <a:cubicBezTo>
                    <a:pt x="184" y="241"/>
                    <a:pt x="183" y="239"/>
                    <a:pt x="184" y="239"/>
                  </a:cubicBezTo>
                  <a:close/>
                  <a:moveTo>
                    <a:pt x="184" y="222"/>
                  </a:moveTo>
                  <a:cubicBezTo>
                    <a:pt x="183" y="220"/>
                    <a:pt x="184" y="220"/>
                    <a:pt x="185" y="219"/>
                  </a:cubicBezTo>
                  <a:cubicBezTo>
                    <a:pt x="186" y="220"/>
                    <a:pt x="187" y="222"/>
                    <a:pt x="186" y="224"/>
                  </a:cubicBezTo>
                  <a:cubicBezTo>
                    <a:pt x="185" y="224"/>
                    <a:pt x="185" y="223"/>
                    <a:pt x="184" y="222"/>
                  </a:cubicBezTo>
                  <a:close/>
                  <a:moveTo>
                    <a:pt x="185" y="230"/>
                  </a:moveTo>
                  <a:cubicBezTo>
                    <a:pt x="186" y="230"/>
                    <a:pt x="186" y="230"/>
                    <a:pt x="186" y="230"/>
                  </a:cubicBezTo>
                  <a:cubicBezTo>
                    <a:pt x="186" y="231"/>
                    <a:pt x="186" y="231"/>
                    <a:pt x="186" y="232"/>
                  </a:cubicBezTo>
                  <a:cubicBezTo>
                    <a:pt x="185" y="232"/>
                    <a:pt x="186" y="230"/>
                    <a:pt x="185" y="230"/>
                  </a:cubicBezTo>
                  <a:close/>
                  <a:moveTo>
                    <a:pt x="185" y="195"/>
                  </a:moveTo>
                  <a:cubicBezTo>
                    <a:pt x="186" y="194"/>
                    <a:pt x="187" y="197"/>
                    <a:pt x="188" y="198"/>
                  </a:cubicBezTo>
                  <a:cubicBezTo>
                    <a:pt x="187" y="198"/>
                    <a:pt x="185" y="196"/>
                    <a:pt x="185" y="195"/>
                  </a:cubicBezTo>
                  <a:close/>
                  <a:moveTo>
                    <a:pt x="187" y="208"/>
                  </a:moveTo>
                  <a:cubicBezTo>
                    <a:pt x="188" y="208"/>
                    <a:pt x="188" y="209"/>
                    <a:pt x="189" y="210"/>
                  </a:cubicBezTo>
                  <a:cubicBezTo>
                    <a:pt x="188" y="209"/>
                    <a:pt x="186" y="209"/>
                    <a:pt x="187" y="208"/>
                  </a:cubicBezTo>
                  <a:close/>
                  <a:moveTo>
                    <a:pt x="187" y="192"/>
                  </a:moveTo>
                  <a:cubicBezTo>
                    <a:pt x="188" y="193"/>
                    <a:pt x="190" y="195"/>
                    <a:pt x="189" y="197"/>
                  </a:cubicBezTo>
                  <a:cubicBezTo>
                    <a:pt x="188" y="196"/>
                    <a:pt x="186" y="194"/>
                    <a:pt x="187" y="192"/>
                  </a:cubicBezTo>
                  <a:close/>
                  <a:moveTo>
                    <a:pt x="187" y="184"/>
                  </a:moveTo>
                  <a:cubicBezTo>
                    <a:pt x="187" y="183"/>
                    <a:pt x="185" y="182"/>
                    <a:pt x="185" y="181"/>
                  </a:cubicBezTo>
                  <a:cubicBezTo>
                    <a:pt x="184" y="179"/>
                    <a:pt x="186" y="179"/>
                    <a:pt x="186" y="178"/>
                  </a:cubicBezTo>
                  <a:cubicBezTo>
                    <a:pt x="188" y="180"/>
                    <a:pt x="189" y="181"/>
                    <a:pt x="190" y="183"/>
                  </a:cubicBezTo>
                  <a:cubicBezTo>
                    <a:pt x="190" y="184"/>
                    <a:pt x="189" y="184"/>
                    <a:pt x="188" y="185"/>
                  </a:cubicBezTo>
                  <a:cubicBezTo>
                    <a:pt x="188" y="185"/>
                    <a:pt x="188" y="184"/>
                    <a:pt x="187" y="184"/>
                  </a:cubicBezTo>
                  <a:close/>
                  <a:moveTo>
                    <a:pt x="187" y="177"/>
                  </a:moveTo>
                  <a:cubicBezTo>
                    <a:pt x="187" y="176"/>
                    <a:pt x="188" y="176"/>
                    <a:pt x="188" y="175"/>
                  </a:cubicBezTo>
                  <a:cubicBezTo>
                    <a:pt x="189" y="177"/>
                    <a:pt x="193" y="180"/>
                    <a:pt x="191" y="181"/>
                  </a:cubicBezTo>
                  <a:cubicBezTo>
                    <a:pt x="190" y="179"/>
                    <a:pt x="189" y="178"/>
                    <a:pt x="187" y="177"/>
                  </a:cubicBezTo>
                  <a:close/>
                  <a:moveTo>
                    <a:pt x="190" y="176"/>
                  </a:moveTo>
                  <a:cubicBezTo>
                    <a:pt x="191" y="176"/>
                    <a:pt x="193" y="178"/>
                    <a:pt x="193" y="179"/>
                  </a:cubicBezTo>
                  <a:cubicBezTo>
                    <a:pt x="192" y="178"/>
                    <a:pt x="191" y="177"/>
                    <a:pt x="190" y="176"/>
                  </a:cubicBezTo>
                  <a:close/>
                  <a:moveTo>
                    <a:pt x="191" y="172"/>
                  </a:moveTo>
                  <a:cubicBezTo>
                    <a:pt x="192" y="168"/>
                    <a:pt x="195" y="174"/>
                    <a:pt x="196" y="176"/>
                  </a:cubicBezTo>
                  <a:cubicBezTo>
                    <a:pt x="195" y="176"/>
                    <a:pt x="196" y="177"/>
                    <a:pt x="194" y="177"/>
                  </a:cubicBezTo>
                  <a:cubicBezTo>
                    <a:pt x="193" y="176"/>
                    <a:pt x="193" y="173"/>
                    <a:pt x="191" y="172"/>
                  </a:cubicBezTo>
                  <a:close/>
                  <a:moveTo>
                    <a:pt x="197" y="177"/>
                  </a:moveTo>
                  <a:cubicBezTo>
                    <a:pt x="199" y="178"/>
                    <a:pt x="200" y="181"/>
                    <a:pt x="201" y="182"/>
                  </a:cubicBezTo>
                  <a:cubicBezTo>
                    <a:pt x="201" y="183"/>
                    <a:pt x="201" y="184"/>
                    <a:pt x="199" y="184"/>
                  </a:cubicBezTo>
                  <a:cubicBezTo>
                    <a:pt x="198" y="182"/>
                    <a:pt x="197" y="181"/>
                    <a:pt x="196" y="179"/>
                  </a:cubicBezTo>
                  <a:cubicBezTo>
                    <a:pt x="196" y="178"/>
                    <a:pt x="197" y="178"/>
                    <a:pt x="197" y="177"/>
                  </a:cubicBezTo>
                  <a:close/>
                  <a:moveTo>
                    <a:pt x="200" y="175"/>
                  </a:moveTo>
                  <a:cubicBezTo>
                    <a:pt x="200" y="173"/>
                    <a:pt x="202" y="173"/>
                    <a:pt x="202" y="172"/>
                  </a:cubicBezTo>
                  <a:cubicBezTo>
                    <a:pt x="203" y="173"/>
                    <a:pt x="204" y="175"/>
                    <a:pt x="206" y="176"/>
                  </a:cubicBezTo>
                  <a:cubicBezTo>
                    <a:pt x="206" y="178"/>
                    <a:pt x="205" y="177"/>
                    <a:pt x="204" y="178"/>
                  </a:cubicBezTo>
                  <a:cubicBezTo>
                    <a:pt x="202" y="178"/>
                    <a:pt x="202" y="176"/>
                    <a:pt x="200" y="175"/>
                  </a:cubicBezTo>
                  <a:close/>
                  <a:moveTo>
                    <a:pt x="204" y="170"/>
                  </a:moveTo>
                  <a:cubicBezTo>
                    <a:pt x="204" y="169"/>
                    <a:pt x="206" y="168"/>
                    <a:pt x="206" y="167"/>
                  </a:cubicBezTo>
                  <a:cubicBezTo>
                    <a:pt x="208" y="169"/>
                    <a:pt x="208" y="170"/>
                    <a:pt x="209" y="172"/>
                  </a:cubicBezTo>
                  <a:cubicBezTo>
                    <a:pt x="209" y="173"/>
                    <a:pt x="208" y="173"/>
                    <a:pt x="208" y="174"/>
                  </a:cubicBezTo>
                  <a:cubicBezTo>
                    <a:pt x="205" y="174"/>
                    <a:pt x="205" y="171"/>
                    <a:pt x="204" y="170"/>
                  </a:cubicBezTo>
                  <a:close/>
                  <a:moveTo>
                    <a:pt x="209" y="176"/>
                  </a:moveTo>
                  <a:cubicBezTo>
                    <a:pt x="210" y="175"/>
                    <a:pt x="211" y="176"/>
                    <a:pt x="211" y="174"/>
                  </a:cubicBezTo>
                  <a:cubicBezTo>
                    <a:pt x="213" y="175"/>
                    <a:pt x="213" y="178"/>
                    <a:pt x="215" y="178"/>
                  </a:cubicBezTo>
                  <a:cubicBezTo>
                    <a:pt x="214" y="180"/>
                    <a:pt x="214" y="181"/>
                    <a:pt x="212" y="181"/>
                  </a:cubicBezTo>
                  <a:cubicBezTo>
                    <a:pt x="212" y="179"/>
                    <a:pt x="209" y="179"/>
                    <a:pt x="209" y="176"/>
                  </a:cubicBezTo>
                  <a:close/>
                  <a:moveTo>
                    <a:pt x="215" y="193"/>
                  </a:moveTo>
                  <a:cubicBezTo>
                    <a:pt x="215" y="192"/>
                    <a:pt x="215" y="191"/>
                    <a:pt x="213" y="191"/>
                  </a:cubicBezTo>
                  <a:cubicBezTo>
                    <a:pt x="214" y="187"/>
                    <a:pt x="218" y="191"/>
                    <a:pt x="215" y="193"/>
                  </a:cubicBezTo>
                  <a:close/>
                  <a:moveTo>
                    <a:pt x="214" y="183"/>
                  </a:moveTo>
                  <a:cubicBezTo>
                    <a:pt x="215" y="182"/>
                    <a:pt x="216" y="182"/>
                    <a:pt x="216" y="181"/>
                  </a:cubicBezTo>
                  <a:cubicBezTo>
                    <a:pt x="216" y="181"/>
                    <a:pt x="217" y="182"/>
                    <a:pt x="216" y="182"/>
                  </a:cubicBezTo>
                  <a:cubicBezTo>
                    <a:pt x="215" y="182"/>
                    <a:pt x="216" y="184"/>
                    <a:pt x="214" y="183"/>
                  </a:cubicBezTo>
                  <a:close/>
                  <a:moveTo>
                    <a:pt x="213" y="172"/>
                  </a:moveTo>
                  <a:cubicBezTo>
                    <a:pt x="213" y="171"/>
                    <a:pt x="214" y="171"/>
                    <a:pt x="214" y="171"/>
                  </a:cubicBezTo>
                  <a:cubicBezTo>
                    <a:pt x="215" y="171"/>
                    <a:pt x="216" y="173"/>
                    <a:pt x="217" y="174"/>
                  </a:cubicBezTo>
                  <a:cubicBezTo>
                    <a:pt x="217" y="175"/>
                    <a:pt x="217" y="175"/>
                    <a:pt x="217" y="176"/>
                  </a:cubicBezTo>
                  <a:cubicBezTo>
                    <a:pt x="214" y="175"/>
                    <a:pt x="215" y="174"/>
                    <a:pt x="213" y="172"/>
                  </a:cubicBezTo>
                  <a:close/>
                  <a:moveTo>
                    <a:pt x="214" y="166"/>
                  </a:moveTo>
                  <a:cubicBezTo>
                    <a:pt x="214" y="166"/>
                    <a:pt x="214" y="166"/>
                    <a:pt x="213" y="166"/>
                  </a:cubicBezTo>
                  <a:cubicBezTo>
                    <a:pt x="213" y="164"/>
                    <a:pt x="210" y="164"/>
                    <a:pt x="210" y="161"/>
                  </a:cubicBezTo>
                  <a:cubicBezTo>
                    <a:pt x="210" y="161"/>
                    <a:pt x="212" y="161"/>
                    <a:pt x="211" y="160"/>
                  </a:cubicBezTo>
                  <a:cubicBezTo>
                    <a:pt x="213" y="161"/>
                    <a:pt x="215" y="163"/>
                    <a:pt x="215" y="166"/>
                  </a:cubicBezTo>
                  <a:cubicBezTo>
                    <a:pt x="215" y="165"/>
                    <a:pt x="214" y="165"/>
                    <a:pt x="214" y="165"/>
                  </a:cubicBezTo>
                  <a:cubicBezTo>
                    <a:pt x="213" y="165"/>
                    <a:pt x="215" y="165"/>
                    <a:pt x="214" y="166"/>
                  </a:cubicBezTo>
                  <a:close/>
                  <a:moveTo>
                    <a:pt x="211" y="155"/>
                  </a:moveTo>
                  <a:cubicBezTo>
                    <a:pt x="210" y="152"/>
                    <a:pt x="207" y="152"/>
                    <a:pt x="207" y="149"/>
                  </a:cubicBezTo>
                  <a:cubicBezTo>
                    <a:pt x="208" y="149"/>
                    <a:pt x="209" y="149"/>
                    <a:pt x="208" y="148"/>
                  </a:cubicBezTo>
                  <a:cubicBezTo>
                    <a:pt x="211" y="149"/>
                    <a:pt x="211" y="151"/>
                    <a:pt x="213" y="153"/>
                  </a:cubicBezTo>
                  <a:cubicBezTo>
                    <a:pt x="213" y="154"/>
                    <a:pt x="212" y="155"/>
                    <a:pt x="211" y="155"/>
                  </a:cubicBezTo>
                  <a:close/>
                  <a:moveTo>
                    <a:pt x="210" y="146"/>
                  </a:moveTo>
                  <a:cubicBezTo>
                    <a:pt x="212" y="146"/>
                    <a:pt x="210" y="145"/>
                    <a:pt x="212" y="144"/>
                  </a:cubicBezTo>
                  <a:cubicBezTo>
                    <a:pt x="214" y="145"/>
                    <a:pt x="215" y="147"/>
                    <a:pt x="216" y="149"/>
                  </a:cubicBezTo>
                  <a:cubicBezTo>
                    <a:pt x="214" y="152"/>
                    <a:pt x="212" y="147"/>
                    <a:pt x="210" y="146"/>
                  </a:cubicBezTo>
                  <a:close/>
                  <a:moveTo>
                    <a:pt x="213" y="142"/>
                  </a:moveTo>
                  <a:cubicBezTo>
                    <a:pt x="215" y="136"/>
                    <a:pt x="222" y="143"/>
                    <a:pt x="218" y="147"/>
                  </a:cubicBezTo>
                  <a:cubicBezTo>
                    <a:pt x="216" y="146"/>
                    <a:pt x="216" y="143"/>
                    <a:pt x="213" y="142"/>
                  </a:cubicBezTo>
                  <a:close/>
                  <a:moveTo>
                    <a:pt x="217" y="152"/>
                  </a:moveTo>
                  <a:cubicBezTo>
                    <a:pt x="218" y="152"/>
                    <a:pt x="218" y="152"/>
                    <a:pt x="218" y="152"/>
                  </a:cubicBezTo>
                  <a:cubicBezTo>
                    <a:pt x="219" y="153"/>
                    <a:pt x="218" y="154"/>
                    <a:pt x="218" y="155"/>
                  </a:cubicBezTo>
                  <a:cubicBezTo>
                    <a:pt x="217" y="155"/>
                    <a:pt x="218" y="153"/>
                    <a:pt x="216" y="154"/>
                  </a:cubicBezTo>
                  <a:cubicBezTo>
                    <a:pt x="217" y="153"/>
                    <a:pt x="217" y="152"/>
                    <a:pt x="217" y="152"/>
                  </a:cubicBezTo>
                  <a:close/>
                  <a:moveTo>
                    <a:pt x="218" y="194"/>
                  </a:moveTo>
                  <a:cubicBezTo>
                    <a:pt x="220" y="194"/>
                    <a:pt x="219" y="197"/>
                    <a:pt x="218" y="196"/>
                  </a:cubicBezTo>
                  <a:cubicBezTo>
                    <a:pt x="217" y="196"/>
                    <a:pt x="218" y="195"/>
                    <a:pt x="218" y="194"/>
                  </a:cubicBezTo>
                  <a:close/>
                  <a:moveTo>
                    <a:pt x="219" y="208"/>
                  </a:moveTo>
                  <a:cubicBezTo>
                    <a:pt x="219" y="209"/>
                    <a:pt x="218" y="207"/>
                    <a:pt x="218" y="206"/>
                  </a:cubicBezTo>
                  <a:cubicBezTo>
                    <a:pt x="219" y="206"/>
                    <a:pt x="219" y="208"/>
                    <a:pt x="219" y="208"/>
                  </a:cubicBezTo>
                  <a:close/>
                  <a:moveTo>
                    <a:pt x="220" y="216"/>
                  </a:moveTo>
                  <a:cubicBezTo>
                    <a:pt x="219" y="216"/>
                    <a:pt x="218" y="215"/>
                    <a:pt x="218" y="214"/>
                  </a:cubicBezTo>
                  <a:cubicBezTo>
                    <a:pt x="220" y="214"/>
                    <a:pt x="220" y="215"/>
                    <a:pt x="220" y="216"/>
                  </a:cubicBezTo>
                  <a:close/>
                  <a:moveTo>
                    <a:pt x="219" y="180"/>
                  </a:moveTo>
                  <a:cubicBezTo>
                    <a:pt x="218" y="179"/>
                    <a:pt x="219" y="179"/>
                    <a:pt x="219" y="177"/>
                  </a:cubicBezTo>
                  <a:cubicBezTo>
                    <a:pt x="221" y="178"/>
                    <a:pt x="222" y="180"/>
                    <a:pt x="223" y="182"/>
                  </a:cubicBezTo>
                  <a:cubicBezTo>
                    <a:pt x="223" y="182"/>
                    <a:pt x="222" y="183"/>
                    <a:pt x="221" y="183"/>
                  </a:cubicBezTo>
                  <a:cubicBezTo>
                    <a:pt x="221" y="182"/>
                    <a:pt x="222" y="180"/>
                    <a:pt x="219" y="180"/>
                  </a:cubicBezTo>
                  <a:close/>
                  <a:moveTo>
                    <a:pt x="221" y="189"/>
                  </a:moveTo>
                  <a:cubicBezTo>
                    <a:pt x="222" y="189"/>
                    <a:pt x="222" y="190"/>
                    <a:pt x="222" y="190"/>
                  </a:cubicBezTo>
                  <a:cubicBezTo>
                    <a:pt x="223" y="191"/>
                    <a:pt x="222" y="192"/>
                    <a:pt x="221" y="192"/>
                  </a:cubicBezTo>
                  <a:cubicBezTo>
                    <a:pt x="220" y="192"/>
                    <a:pt x="222" y="191"/>
                    <a:pt x="220" y="191"/>
                  </a:cubicBezTo>
                  <a:cubicBezTo>
                    <a:pt x="220" y="190"/>
                    <a:pt x="221" y="190"/>
                    <a:pt x="221" y="189"/>
                  </a:cubicBezTo>
                  <a:close/>
                  <a:moveTo>
                    <a:pt x="221" y="203"/>
                  </a:moveTo>
                  <a:cubicBezTo>
                    <a:pt x="221" y="204"/>
                    <a:pt x="221" y="204"/>
                    <a:pt x="221" y="204"/>
                  </a:cubicBezTo>
                  <a:cubicBezTo>
                    <a:pt x="221" y="205"/>
                    <a:pt x="219" y="203"/>
                    <a:pt x="221" y="203"/>
                  </a:cubicBezTo>
                  <a:close/>
                  <a:moveTo>
                    <a:pt x="223" y="226"/>
                  </a:moveTo>
                  <a:cubicBezTo>
                    <a:pt x="222" y="225"/>
                    <a:pt x="221" y="224"/>
                    <a:pt x="221" y="223"/>
                  </a:cubicBezTo>
                  <a:cubicBezTo>
                    <a:pt x="222" y="224"/>
                    <a:pt x="223" y="224"/>
                    <a:pt x="223" y="226"/>
                  </a:cubicBezTo>
                  <a:close/>
                  <a:moveTo>
                    <a:pt x="223" y="219"/>
                  </a:moveTo>
                  <a:cubicBezTo>
                    <a:pt x="224" y="220"/>
                    <a:pt x="225" y="221"/>
                    <a:pt x="226" y="223"/>
                  </a:cubicBezTo>
                  <a:cubicBezTo>
                    <a:pt x="224" y="222"/>
                    <a:pt x="222" y="221"/>
                    <a:pt x="223" y="219"/>
                  </a:cubicBezTo>
                  <a:close/>
                  <a:moveTo>
                    <a:pt x="224" y="236"/>
                  </a:moveTo>
                  <a:cubicBezTo>
                    <a:pt x="225" y="237"/>
                    <a:pt x="224" y="238"/>
                    <a:pt x="225" y="239"/>
                  </a:cubicBezTo>
                  <a:cubicBezTo>
                    <a:pt x="223" y="238"/>
                    <a:pt x="224" y="237"/>
                    <a:pt x="224" y="236"/>
                  </a:cubicBezTo>
                  <a:close/>
                  <a:moveTo>
                    <a:pt x="225" y="239"/>
                  </a:moveTo>
                  <a:cubicBezTo>
                    <a:pt x="225" y="239"/>
                    <a:pt x="225" y="240"/>
                    <a:pt x="226" y="240"/>
                  </a:cubicBezTo>
                  <a:cubicBezTo>
                    <a:pt x="226" y="241"/>
                    <a:pt x="226" y="242"/>
                    <a:pt x="224" y="242"/>
                  </a:cubicBezTo>
                  <a:cubicBezTo>
                    <a:pt x="224" y="241"/>
                    <a:pt x="226" y="241"/>
                    <a:pt x="225" y="239"/>
                  </a:cubicBezTo>
                  <a:close/>
                  <a:moveTo>
                    <a:pt x="231" y="278"/>
                  </a:moveTo>
                  <a:cubicBezTo>
                    <a:pt x="232" y="280"/>
                    <a:pt x="234" y="282"/>
                    <a:pt x="232" y="284"/>
                  </a:cubicBezTo>
                  <a:cubicBezTo>
                    <a:pt x="231" y="284"/>
                    <a:pt x="230" y="282"/>
                    <a:pt x="229" y="281"/>
                  </a:cubicBezTo>
                  <a:cubicBezTo>
                    <a:pt x="229" y="280"/>
                    <a:pt x="230" y="280"/>
                    <a:pt x="231" y="278"/>
                  </a:cubicBezTo>
                  <a:close/>
                  <a:moveTo>
                    <a:pt x="231" y="291"/>
                  </a:moveTo>
                  <a:cubicBezTo>
                    <a:pt x="232" y="292"/>
                    <a:pt x="233" y="294"/>
                    <a:pt x="234" y="296"/>
                  </a:cubicBezTo>
                  <a:cubicBezTo>
                    <a:pt x="232" y="295"/>
                    <a:pt x="230" y="293"/>
                    <a:pt x="231" y="291"/>
                  </a:cubicBezTo>
                  <a:close/>
                  <a:moveTo>
                    <a:pt x="233" y="316"/>
                  </a:moveTo>
                  <a:cubicBezTo>
                    <a:pt x="232" y="316"/>
                    <a:pt x="231" y="314"/>
                    <a:pt x="232" y="313"/>
                  </a:cubicBezTo>
                  <a:cubicBezTo>
                    <a:pt x="233" y="313"/>
                    <a:pt x="234" y="315"/>
                    <a:pt x="233" y="316"/>
                  </a:cubicBezTo>
                  <a:close/>
                  <a:moveTo>
                    <a:pt x="233" y="327"/>
                  </a:moveTo>
                  <a:cubicBezTo>
                    <a:pt x="232" y="327"/>
                    <a:pt x="232" y="325"/>
                    <a:pt x="232" y="324"/>
                  </a:cubicBezTo>
                  <a:cubicBezTo>
                    <a:pt x="233" y="324"/>
                    <a:pt x="234" y="326"/>
                    <a:pt x="233" y="327"/>
                  </a:cubicBezTo>
                  <a:close/>
                  <a:moveTo>
                    <a:pt x="235" y="338"/>
                  </a:moveTo>
                  <a:cubicBezTo>
                    <a:pt x="234" y="337"/>
                    <a:pt x="233" y="336"/>
                    <a:pt x="233" y="334"/>
                  </a:cubicBezTo>
                  <a:cubicBezTo>
                    <a:pt x="234" y="335"/>
                    <a:pt x="235" y="337"/>
                    <a:pt x="235" y="338"/>
                  </a:cubicBezTo>
                  <a:close/>
                  <a:moveTo>
                    <a:pt x="233" y="323"/>
                  </a:moveTo>
                  <a:cubicBezTo>
                    <a:pt x="233" y="323"/>
                    <a:pt x="233" y="323"/>
                    <a:pt x="233" y="322"/>
                  </a:cubicBezTo>
                  <a:cubicBezTo>
                    <a:pt x="234" y="323"/>
                    <a:pt x="235" y="324"/>
                    <a:pt x="235" y="325"/>
                  </a:cubicBezTo>
                  <a:cubicBezTo>
                    <a:pt x="234" y="325"/>
                    <a:pt x="234" y="323"/>
                    <a:pt x="233" y="323"/>
                  </a:cubicBezTo>
                  <a:close/>
                  <a:moveTo>
                    <a:pt x="237" y="349"/>
                  </a:moveTo>
                  <a:cubicBezTo>
                    <a:pt x="236" y="348"/>
                    <a:pt x="235" y="346"/>
                    <a:pt x="235" y="344"/>
                  </a:cubicBezTo>
                  <a:cubicBezTo>
                    <a:pt x="236" y="346"/>
                    <a:pt x="238" y="346"/>
                    <a:pt x="237" y="349"/>
                  </a:cubicBezTo>
                  <a:close/>
                  <a:moveTo>
                    <a:pt x="237" y="377"/>
                  </a:moveTo>
                  <a:cubicBezTo>
                    <a:pt x="238" y="377"/>
                    <a:pt x="238" y="378"/>
                    <a:pt x="238" y="379"/>
                  </a:cubicBezTo>
                  <a:cubicBezTo>
                    <a:pt x="237" y="379"/>
                    <a:pt x="236" y="378"/>
                    <a:pt x="237" y="377"/>
                  </a:cubicBezTo>
                  <a:close/>
                  <a:moveTo>
                    <a:pt x="236" y="369"/>
                  </a:moveTo>
                  <a:cubicBezTo>
                    <a:pt x="236" y="369"/>
                    <a:pt x="236" y="368"/>
                    <a:pt x="236" y="368"/>
                  </a:cubicBezTo>
                  <a:cubicBezTo>
                    <a:pt x="237" y="367"/>
                    <a:pt x="237" y="369"/>
                    <a:pt x="238" y="370"/>
                  </a:cubicBezTo>
                  <a:cubicBezTo>
                    <a:pt x="237" y="370"/>
                    <a:pt x="237" y="369"/>
                    <a:pt x="236" y="369"/>
                  </a:cubicBezTo>
                  <a:close/>
                  <a:moveTo>
                    <a:pt x="238" y="363"/>
                  </a:moveTo>
                  <a:cubicBezTo>
                    <a:pt x="239" y="364"/>
                    <a:pt x="239" y="364"/>
                    <a:pt x="240" y="365"/>
                  </a:cubicBezTo>
                  <a:cubicBezTo>
                    <a:pt x="240" y="366"/>
                    <a:pt x="239" y="366"/>
                    <a:pt x="239" y="367"/>
                  </a:cubicBezTo>
                  <a:cubicBezTo>
                    <a:pt x="238" y="366"/>
                    <a:pt x="237" y="364"/>
                    <a:pt x="238" y="363"/>
                  </a:cubicBezTo>
                  <a:close/>
                  <a:moveTo>
                    <a:pt x="238" y="315"/>
                  </a:moveTo>
                  <a:cubicBezTo>
                    <a:pt x="239" y="315"/>
                    <a:pt x="240" y="316"/>
                    <a:pt x="239" y="317"/>
                  </a:cubicBezTo>
                  <a:cubicBezTo>
                    <a:pt x="238" y="317"/>
                    <a:pt x="238" y="316"/>
                    <a:pt x="238" y="315"/>
                  </a:cubicBezTo>
                  <a:close/>
                  <a:moveTo>
                    <a:pt x="240" y="223"/>
                  </a:moveTo>
                  <a:cubicBezTo>
                    <a:pt x="240" y="222"/>
                    <a:pt x="240" y="226"/>
                    <a:pt x="240" y="226"/>
                  </a:cubicBezTo>
                  <a:cubicBezTo>
                    <a:pt x="238" y="225"/>
                    <a:pt x="240" y="224"/>
                    <a:pt x="240" y="223"/>
                  </a:cubicBezTo>
                  <a:close/>
                  <a:moveTo>
                    <a:pt x="240" y="202"/>
                  </a:moveTo>
                  <a:cubicBezTo>
                    <a:pt x="240" y="203"/>
                    <a:pt x="239" y="204"/>
                    <a:pt x="239" y="204"/>
                  </a:cubicBezTo>
                  <a:cubicBezTo>
                    <a:pt x="238" y="204"/>
                    <a:pt x="239" y="202"/>
                    <a:pt x="240" y="202"/>
                  </a:cubicBezTo>
                  <a:close/>
                  <a:moveTo>
                    <a:pt x="239" y="194"/>
                  </a:moveTo>
                  <a:cubicBezTo>
                    <a:pt x="240" y="194"/>
                    <a:pt x="240" y="196"/>
                    <a:pt x="240" y="197"/>
                  </a:cubicBezTo>
                  <a:cubicBezTo>
                    <a:pt x="238" y="197"/>
                    <a:pt x="238" y="195"/>
                    <a:pt x="239" y="194"/>
                  </a:cubicBezTo>
                  <a:close/>
                  <a:moveTo>
                    <a:pt x="240" y="237"/>
                  </a:moveTo>
                  <a:cubicBezTo>
                    <a:pt x="239" y="238"/>
                    <a:pt x="239" y="240"/>
                    <a:pt x="239" y="241"/>
                  </a:cubicBezTo>
                  <a:cubicBezTo>
                    <a:pt x="239" y="245"/>
                    <a:pt x="238" y="238"/>
                    <a:pt x="238" y="237"/>
                  </a:cubicBezTo>
                  <a:cubicBezTo>
                    <a:pt x="239" y="237"/>
                    <a:pt x="239" y="237"/>
                    <a:pt x="239" y="236"/>
                  </a:cubicBezTo>
                  <a:cubicBezTo>
                    <a:pt x="239" y="236"/>
                    <a:pt x="239" y="237"/>
                    <a:pt x="240" y="237"/>
                  </a:cubicBezTo>
                  <a:close/>
                  <a:moveTo>
                    <a:pt x="239" y="313"/>
                  </a:moveTo>
                  <a:cubicBezTo>
                    <a:pt x="239" y="311"/>
                    <a:pt x="240" y="310"/>
                    <a:pt x="241" y="311"/>
                  </a:cubicBezTo>
                  <a:cubicBezTo>
                    <a:pt x="241" y="311"/>
                    <a:pt x="240" y="311"/>
                    <a:pt x="240" y="311"/>
                  </a:cubicBezTo>
                  <a:cubicBezTo>
                    <a:pt x="240" y="312"/>
                    <a:pt x="240" y="312"/>
                    <a:pt x="240" y="313"/>
                  </a:cubicBezTo>
                  <a:cubicBezTo>
                    <a:pt x="239" y="313"/>
                    <a:pt x="239" y="313"/>
                    <a:pt x="239" y="313"/>
                  </a:cubicBezTo>
                  <a:close/>
                  <a:moveTo>
                    <a:pt x="240" y="210"/>
                  </a:moveTo>
                  <a:cubicBezTo>
                    <a:pt x="242" y="211"/>
                    <a:pt x="240" y="213"/>
                    <a:pt x="240" y="215"/>
                  </a:cubicBezTo>
                  <a:cubicBezTo>
                    <a:pt x="240" y="213"/>
                    <a:pt x="240" y="211"/>
                    <a:pt x="240" y="210"/>
                  </a:cubicBezTo>
                  <a:close/>
                  <a:moveTo>
                    <a:pt x="241" y="332"/>
                  </a:moveTo>
                  <a:cubicBezTo>
                    <a:pt x="242" y="334"/>
                    <a:pt x="242" y="336"/>
                    <a:pt x="242" y="339"/>
                  </a:cubicBezTo>
                  <a:cubicBezTo>
                    <a:pt x="240" y="337"/>
                    <a:pt x="239" y="334"/>
                    <a:pt x="241" y="332"/>
                  </a:cubicBezTo>
                  <a:close/>
                  <a:moveTo>
                    <a:pt x="240" y="323"/>
                  </a:moveTo>
                  <a:cubicBezTo>
                    <a:pt x="241" y="323"/>
                    <a:pt x="241" y="324"/>
                    <a:pt x="241" y="325"/>
                  </a:cubicBezTo>
                  <a:cubicBezTo>
                    <a:pt x="241" y="325"/>
                    <a:pt x="240" y="324"/>
                    <a:pt x="240" y="323"/>
                  </a:cubicBezTo>
                  <a:close/>
                  <a:moveTo>
                    <a:pt x="241" y="208"/>
                  </a:moveTo>
                  <a:cubicBezTo>
                    <a:pt x="240" y="207"/>
                    <a:pt x="240" y="206"/>
                    <a:pt x="241" y="206"/>
                  </a:cubicBezTo>
                  <a:cubicBezTo>
                    <a:pt x="241" y="206"/>
                    <a:pt x="241" y="207"/>
                    <a:pt x="241" y="208"/>
                  </a:cubicBezTo>
                  <a:close/>
                  <a:moveTo>
                    <a:pt x="239" y="189"/>
                  </a:moveTo>
                  <a:cubicBezTo>
                    <a:pt x="237" y="188"/>
                    <a:pt x="237" y="186"/>
                    <a:pt x="239" y="185"/>
                  </a:cubicBezTo>
                  <a:cubicBezTo>
                    <a:pt x="240" y="186"/>
                    <a:pt x="241" y="189"/>
                    <a:pt x="239" y="189"/>
                  </a:cubicBezTo>
                  <a:close/>
                  <a:moveTo>
                    <a:pt x="239" y="201"/>
                  </a:moveTo>
                  <a:cubicBezTo>
                    <a:pt x="239" y="202"/>
                    <a:pt x="238" y="202"/>
                    <a:pt x="238" y="203"/>
                  </a:cubicBezTo>
                  <a:cubicBezTo>
                    <a:pt x="237" y="203"/>
                    <a:pt x="237" y="201"/>
                    <a:pt x="237" y="200"/>
                  </a:cubicBezTo>
                  <a:cubicBezTo>
                    <a:pt x="238" y="200"/>
                    <a:pt x="238" y="201"/>
                    <a:pt x="239" y="201"/>
                  </a:cubicBezTo>
                  <a:close/>
                  <a:moveTo>
                    <a:pt x="239" y="208"/>
                  </a:moveTo>
                  <a:cubicBezTo>
                    <a:pt x="240" y="209"/>
                    <a:pt x="238" y="211"/>
                    <a:pt x="238" y="212"/>
                  </a:cubicBezTo>
                  <a:cubicBezTo>
                    <a:pt x="236" y="211"/>
                    <a:pt x="238" y="209"/>
                    <a:pt x="239" y="208"/>
                  </a:cubicBezTo>
                  <a:close/>
                  <a:moveTo>
                    <a:pt x="238" y="329"/>
                  </a:moveTo>
                  <a:cubicBezTo>
                    <a:pt x="237" y="330"/>
                    <a:pt x="235" y="329"/>
                    <a:pt x="237" y="328"/>
                  </a:cubicBezTo>
                  <a:cubicBezTo>
                    <a:pt x="237" y="328"/>
                    <a:pt x="237" y="329"/>
                    <a:pt x="238" y="329"/>
                  </a:cubicBezTo>
                  <a:close/>
                  <a:moveTo>
                    <a:pt x="236" y="90"/>
                  </a:moveTo>
                  <a:cubicBezTo>
                    <a:pt x="236" y="89"/>
                    <a:pt x="236" y="88"/>
                    <a:pt x="237" y="87"/>
                  </a:cubicBezTo>
                  <a:cubicBezTo>
                    <a:pt x="238" y="88"/>
                    <a:pt x="236" y="89"/>
                    <a:pt x="237" y="91"/>
                  </a:cubicBezTo>
                  <a:cubicBezTo>
                    <a:pt x="236" y="91"/>
                    <a:pt x="236" y="90"/>
                    <a:pt x="236" y="90"/>
                  </a:cubicBezTo>
                  <a:close/>
                  <a:moveTo>
                    <a:pt x="238" y="165"/>
                  </a:moveTo>
                  <a:cubicBezTo>
                    <a:pt x="240" y="166"/>
                    <a:pt x="239" y="170"/>
                    <a:pt x="237" y="170"/>
                  </a:cubicBezTo>
                  <a:cubicBezTo>
                    <a:pt x="237" y="168"/>
                    <a:pt x="237" y="166"/>
                    <a:pt x="238" y="165"/>
                  </a:cubicBezTo>
                  <a:close/>
                  <a:moveTo>
                    <a:pt x="237" y="161"/>
                  </a:moveTo>
                  <a:cubicBezTo>
                    <a:pt x="237" y="160"/>
                    <a:pt x="237" y="160"/>
                    <a:pt x="237" y="159"/>
                  </a:cubicBezTo>
                  <a:cubicBezTo>
                    <a:pt x="238" y="159"/>
                    <a:pt x="239" y="160"/>
                    <a:pt x="239" y="161"/>
                  </a:cubicBezTo>
                  <a:cubicBezTo>
                    <a:pt x="238" y="161"/>
                    <a:pt x="238" y="161"/>
                    <a:pt x="237" y="161"/>
                  </a:cubicBezTo>
                  <a:close/>
                  <a:moveTo>
                    <a:pt x="238" y="154"/>
                  </a:moveTo>
                  <a:cubicBezTo>
                    <a:pt x="238" y="153"/>
                    <a:pt x="238" y="153"/>
                    <a:pt x="239" y="152"/>
                  </a:cubicBezTo>
                  <a:cubicBezTo>
                    <a:pt x="240" y="153"/>
                    <a:pt x="243" y="156"/>
                    <a:pt x="241" y="157"/>
                  </a:cubicBezTo>
                  <a:cubicBezTo>
                    <a:pt x="239" y="157"/>
                    <a:pt x="239" y="155"/>
                    <a:pt x="238" y="154"/>
                  </a:cubicBezTo>
                  <a:close/>
                  <a:moveTo>
                    <a:pt x="237" y="145"/>
                  </a:moveTo>
                  <a:cubicBezTo>
                    <a:pt x="237" y="144"/>
                    <a:pt x="237" y="143"/>
                    <a:pt x="237" y="141"/>
                  </a:cubicBezTo>
                  <a:cubicBezTo>
                    <a:pt x="238" y="142"/>
                    <a:pt x="238" y="143"/>
                    <a:pt x="240" y="144"/>
                  </a:cubicBezTo>
                  <a:cubicBezTo>
                    <a:pt x="239" y="144"/>
                    <a:pt x="238" y="145"/>
                    <a:pt x="237" y="145"/>
                  </a:cubicBezTo>
                  <a:close/>
                  <a:moveTo>
                    <a:pt x="238" y="135"/>
                  </a:moveTo>
                  <a:cubicBezTo>
                    <a:pt x="237" y="134"/>
                    <a:pt x="237" y="133"/>
                    <a:pt x="237" y="132"/>
                  </a:cubicBezTo>
                  <a:cubicBezTo>
                    <a:pt x="239" y="132"/>
                    <a:pt x="238" y="134"/>
                    <a:pt x="238" y="135"/>
                  </a:cubicBezTo>
                  <a:close/>
                  <a:moveTo>
                    <a:pt x="238" y="114"/>
                  </a:moveTo>
                  <a:cubicBezTo>
                    <a:pt x="238" y="113"/>
                    <a:pt x="238" y="112"/>
                    <a:pt x="238" y="111"/>
                  </a:cubicBezTo>
                  <a:cubicBezTo>
                    <a:pt x="240" y="111"/>
                    <a:pt x="240" y="114"/>
                    <a:pt x="238" y="114"/>
                  </a:cubicBezTo>
                  <a:close/>
                  <a:moveTo>
                    <a:pt x="239" y="122"/>
                  </a:moveTo>
                  <a:cubicBezTo>
                    <a:pt x="240" y="123"/>
                    <a:pt x="241" y="124"/>
                    <a:pt x="241" y="125"/>
                  </a:cubicBezTo>
                  <a:cubicBezTo>
                    <a:pt x="240" y="125"/>
                    <a:pt x="238" y="122"/>
                    <a:pt x="239" y="122"/>
                  </a:cubicBezTo>
                  <a:close/>
                  <a:moveTo>
                    <a:pt x="241" y="131"/>
                  </a:moveTo>
                  <a:cubicBezTo>
                    <a:pt x="240" y="131"/>
                    <a:pt x="239" y="130"/>
                    <a:pt x="239" y="129"/>
                  </a:cubicBezTo>
                  <a:cubicBezTo>
                    <a:pt x="240" y="129"/>
                    <a:pt x="241" y="129"/>
                    <a:pt x="241" y="131"/>
                  </a:cubicBezTo>
                  <a:close/>
                  <a:moveTo>
                    <a:pt x="240" y="117"/>
                  </a:moveTo>
                  <a:cubicBezTo>
                    <a:pt x="238" y="116"/>
                    <a:pt x="240" y="114"/>
                    <a:pt x="241" y="114"/>
                  </a:cubicBezTo>
                  <a:cubicBezTo>
                    <a:pt x="241" y="116"/>
                    <a:pt x="240" y="116"/>
                    <a:pt x="240" y="117"/>
                  </a:cubicBezTo>
                  <a:close/>
                  <a:moveTo>
                    <a:pt x="241" y="89"/>
                  </a:moveTo>
                  <a:cubicBezTo>
                    <a:pt x="241" y="89"/>
                    <a:pt x="241" y="89"/>
                    <a:pt x="242" y="89"/>
                  </a:cubicBezTo>
                  <a:cubicBezTo>
                    <a:pt x="242" y="91"/>
                    <a:pt x="240" y="92"/>
                    <a:pt x="239" y="93"/>
                  </a:cubicBezTo>
                  <a:cubicBezTo>
                    <a:pt x="239" y="91"/>
                    <a:pt x="240" y="91"/>
                    <a:pt x="241" y="89"/>
                  </a:cubicBezTo>
                  <a:close/>
                  <a:moveTo>
                    <a:pt x="241" y="84"/>
                  </a:moveTo>
                  <a:cubicBezTo>
                    <a:pt x="242" y="84"/>
                    <a:pt x="242" y="83"/>
                    <a:pt x="243" y="83"/>
                  </a:cubicBezTo>
                  <a:cubicBezTo>
                    <a:pt x="244" y="83"/>
                    <a:pt x="241" y="86"/>
                    <a:pt x="241" y="84"/>
                  </a:cubicBezTo>
                  <a:close/>
                  <a:moveTo>
                    <a:pt x="240" y="83"/>
                  </a:moveTo>
                  <a:cubicBezTo>
                    <a:pt x="238" y="82"/>
                    <a:pt x="239" y="77"/>
                    <a:pt x="241" y="76"/>
                  </a:cubicBezTo>
                  <a:cubicBezTo>
                    <a:pt x="242" y="77"/>
                    <a:pt x="243" y="78"/>
                    <a:pt x="243" y="80"/>
                  </a:cubicBezTo>
                  <a:cubicBezTo>
                    <a:pt x="242" y="81"/>
                    <a:pt x="241" y="82"/>
                    <a:pt x="240" y="83"/>
                  </a:cubicBezTo>
                  <a:close/>
                  <a:moveTo>
                    <a:pt x="240" y="70"/>
                  </a:moveTo>
                  <a:cubicBezTo>
                    <a:pt x="240" y="68"/>
                    <a:pt x="240" y="68"/>
                    <a:pt x="240" y="66"/>
                  </a:cubicBezTo>
                  <a:cubicBezTo>
                    <a:pt x="241" y="66"/>
                    <a:pt x="242" y="67"/>
                    <a:pt x="242" y="68"/>
                  </a:cubicBezTo>
                  <a:cubicBezTo>
                    <a:pt x="242" y="69"/>
                    <a:pt x="241" y="70"/>
                    <a:pt x="240" y="70"/>
                  </a:cubicBezTo>
                  <a:close/>
                  <a:moveTo>
                    <a:pt x="241" y="58"/>
                  </a:moveTo>
                  <a:cubicBezTo>
                    <a:pt x="241" y="56"/>
                    <a:pt x="240" y="56"/>
                    <a:pt x="241" y="56"/>
                  </a:cubicBezTo>
                  <a:cubicBezTo>
                    <a:pt x="242" y="56"/>
                    <a:pt x="242" y="56"/>
                    <a:pt x="242" y="57"/>
                  </a:cubicBezTo>
                  <a:cubicBezTo>
                    <a:pt x="242" y="57"/>
                    <a:pt x="241" y="58"/>
                    <a:pt x="241" y="58"/>
                  </a:cubicBezTo>
                  <a:close/>
                  <a:moveTo>
                    <a:pt x="241" y="51"/>
                  </a:moveTo>
                  <a:cubicBezTo>
                    <a:pt x="242" y="51"/>
                    <a:pt x="243" y="52"/>
                    <a:pt x="243" y="53"/>
                  </a:cubicBezTo>
                  <a:cubicBezTo>
                    <a:pt x="242" y="54"/>
                    <a:pt x="242" y="51"/>
                    <a:pt x="241" y="51"/>
                  </a:cubicBezTo>
                  <a:close/>
                  <a:moveTo>
                    <a:pt x="242" y="32"/>
                  </a:moveTo>
                  <a:cubicBezTo>
                    <a:pt x="238" y="31"/>
                    <a:pt x="241" y="28"/>
                    <a:pt x="242" y="26"/>
                  </a:cubicBezTo>
                  <a:cubicBezTo>
                    <a:pt x="244" y="28"/>
                    <a:pt x="242" y="30"/>
                    <a:pt x="242" y="32"/>
                  </a:cubicBezTo>
                  <a:close/>
                  <a:moveTo>
                    <a:pt x="243" y="21"/>
                  </a:moveTo>
                  <a:cubicBezTo>
                    <a:pt x="240" y="19"/>
                    <a:pt x="240" y="15"/>
                    <a:pt x="243" y="14"/>
                  </a:cubicBezTo>
                  <a:cubicBezTo>
                    <a:pt x="244" y="15"/>
                    <a:pt x="244" y="17"/>
                    <a:pt x="245" y="18"/>
                  </a:cubicBezTo>
                  <a:cubicBezTo>
                    <a:pt x="244" y="19"/>
                    <a:pt x="243" y="20"/>
                    <a:pt x="243" y="21"/>
                  </a:cubicBezTo>
                  <a:close/>
                  <a:moveTo>
                    <a:pt x="239" y="14"/>
                  </a:moveTo>
                  <a:cubicBezTo>
                    <a:pt x="239" y="13"/>
                    <a:pt x="240" y="13"/>
                    <a:pt x="241" y="12"/>
                  </a:cubicBezTo>
                  <a:cubicBezTo>
                    <a:pt x="241" y="13"/>
                    <a:pt x="240" y="14"/>
                    <a:pt x="239" y="14"/>
                  </a:cubicBezTo>
                  <a:close/>
                  <a:moveTo>
                    <a:pt x="240" y="22"/>
                  </a:moveTo>
                  <a:cubicBezTo>
                    <a:pt x="239" y="24"/>
                    <a:pt x="238" y="26"/>
                    <a:pt x="237" y="25"/>
                  </a:cubicBezTo>
                  <a:cubicBezTo>
                    <a:pt x="235" y="22"/>
                    <a:pt x="237" y="22"/>
                    <a:pt x="238" y="20"/>
                  </a:cubicBezTo>
                  <a:cubicBezTo>
                    <a:pt x="239" y="20"/>
                    <a:pt x="239" y="22"/>
                    <a:pt x="240" y="22"/>
                  </a:cubicBezTo>
                  <a:close/>
                  <a:moveTo>
                    <a:pt x="237" y="30"/>
                  </a:moveTo>
                  <a:cubicBezTo>
                    <a:pt x="236" y="31"/>
                    <a:pt x="235" y="33"/>
                    <a:pt x="234" y="31"/>
                  </a:cubicBezTo>
                  <a:cubicBezTo>
                    <a:pt x="234" y="31"/>
                    <a:pt x="235" y="31"/>
                    <a:pt x="235" y="30"/>
                  </a:cubicBezTo>
                  <a:cubicBezTo>
                    <a:pt x="236" y="30"/>
                    <a:pt x="236" y="30"/>
                    <a:pt x="237" y="30"/>
                  </a:cubicBezTo>
                  <a:close/>
                  <a:moveTo>
                    <a:pt x="232" y="30"/>
                  </a:moveTo>
                  <a:cubicBezTo>
                    <a:pt x="231" y="28"/>
                    <a:pt x="233" y="28"/>
                    <a:pt x="234" y="26"/>
                  </a:cubicBezTo>
                  <a:cubicBezTo>
                    <a:pt x="234" y="26"/>
                    <a:pt x="235" y="27"/>
                    <a:pt x="235" y="27"/>
                  </a:cubicBezTo>
                  <a:cubicBezTo>
                    <a:pt x="234" y="29"/>
                    <a:pt x="234" y="30"/>
                    <a:pt x="232" y="30"/>
                  </a:cubicBezTo>
                  <a:close/>
                  <a:moveTo>
                    <a:pt x="230" y="27"/>
                  </a:moveTo>
                  <a:cubicBezTo>
                    <a:pt x="228" y="27"/>
                    <a:pt x="229" y="25"/>
                    <a:pt x="228" y="24"/>
                  </a:cubicBezTo>
                  <a:cubicBezTo>
                    <a:pt x="228" y="23"/>
                    <a:pt x="229" y="22"/>
                    <a:pt x="230" y="21"/>
                  </a:cubicBezTo>
                  <a:cubicBezTo>
                    <a:pt x="233" y="22"/>
                    <a:pt x="232" y="25"/>
                    <a:pt x="230" y="27"/>
                  </a:cubicBezTo>
                  <a:close/>
                  <a:moveTo>
                    <a:pt x="226" y="22"/>
                  </a:moveTo>
                  <a:cubicBezTo>
                    <a:pt x="227" y="21"/>
                    <a:pt x="228" y="20"/>
                    <a:pt x="229" y="18"/>
                  </a:cubicBezTo>
                  <a:cubicBezTo>
                    <a:pt x="231" y="20"/>
                    <a:pt x="227" y="22"/>
                    <a:pt x="226" y="22"/>
                  </a:cubicBezTo>
                  <a:close/>
                  <a:moveTo>
                    <a:pt x="228" y="29"/>
                  </a:moveTo>
                  <a:cubicBezTo>
                    <a:pt x="227" y="34"/>
                    <a:pt x="224" y="35"/>
                    <a:pt x="222" y="29"/>
                  </a:cubicBezTo>
                  <a:cubicBezTo>
                    <a:pt x="224" y="27"/>
                    <a:pt x="227" y="25"/>
                    <a:pt x="228" y="29"/>
                  </a:cubicBezTo>
                  <a:close/>
                  <a:moveTo>
                    <a:pt x="223" y="36"/>
                  </a:moveTo>
                  <a:cubicBezTo>
                    <a:pt x="222" y="37"/>
                    <a:pt x="222" y="38"/>
                    <a:pt x="221" y="38"/>
                  </a:cubicBezTo>
                  <a:cubicBezTo>
                    <a:pt x="220" y="36"/>
                    <a:pt x="219" y="35"/>
                    <a:pt x="218" y="33"/>
                  </a:cubicBezTo>
                  <a:cubicBezTo>
                    <a:pt x="219" y="33"/>
                    <a:pt x="220" y="32"/>
                    <a:pt x="220" y="31"/>
                  </a:cubicBezTo>
                  <a:cubicBezTo>
                    <a:pt x="222" y="33"/>
                    <a:pt x="222" y="34"/>
                    <a:pt x="223" y="36"/>
                  </a:cubicBezTo>
                  <a:close/>
                  <a:moveTo>
                    <a:pt x="216" y="31"/>
                  </a:moveTo>
                  <a:cubicBezTo>
                    <a:pt x="215" y="30"/>
                    <a:pt x="215" y="29"/>
                    <a:pt x="214" y="27"/>
                  </a:cubicBezTo>
                  <a:cubicBezTo>
                    <a:pt x="215" y="25"/>
                    <a:pt x="217" y="26"/>
                    <a:pt x="218" y="28"/>
                  </a:cubicBezTo>
                  <a:cubicBezTo>
                    <a:pt x="218" y="29"/>
                    <a:pt x="217" y="30"/>
                    <a:pt x="216" y="31"/>
                  </a:cubicBezTo>
                  <a:close/>
                  <a:moveTo>
                    <a:pt x="213" y="26"/>
                  </a:moveTo>
                  <a:cubicBezTo>
                    <a:pt x="214" y="24"/>
                    <a:pt x="215" y="24"/>
                    <a:pt x="215" y="23"/>
                  </a:cubicBezTo>
                  <a:cubicBezTo>
                    <a:pt x="216" y="24"/>
                    <a:pt x="215" y="26"/>
                    <a:pt x="213" y="26"/>
                  </a:cubicBezTo>
                  <a:close/>
                  <a:moveTo>
                    <a:pt x="204" y="27"/>
                  </a:moveTo>
                  <a:cubicBezTo>
                    <a:pt x="205" y="26"/>
                    <a:pt x="206" y="24"/>
                    <a:pt x="208" y="23"/>
                  </a:cubicBezTo>
                  <a:cubicBezTo>
                    <a:pt x="209" y="24"/>
                    <a:pt x="209" y="25"/>
                    <a:pt x="210" y="26"/>
                  </a:cubicBezTo>
                  <a:cubicBezTo>
                    <a:pt x="207" y="30"/>
                    <a:pt x="207" y="31"/>
                    <a:pt x="204" y="27"/>
                  </a:cubicBezTo>
                  <a:close/>
                  <a:moveTo>
                    <a:pt x="197" y="30"/>
                  </a:moveTo>
                  <a:cubicBezTo>
                    <a:pt x="196" y="30"/>
                    <a:pt x="196" y="28"/>
                    <a:pt x="195" y="27"/>
                  </a:cubicBezTo>
                  <a:cubicBezTo>
                    <a:pt x="196" y="26"/>
                    <a:pt x="197" y="25"/>
                    <a:pt x="198" y="23"/>
                  </a:cubicBezTo>
                  <a:cubicBezTo>
                    <a:pt x="199" y="24"/>
                    <a:pt x="199" y="25"/>
                    <a:pt x="200" y="25"/>
                  </a:cubicBezTo>
                  <a:cubicBezTo>
                    <a:pt x="199" y="27"/>
                    <a:pt x="198" y="28"/>
                    <a:pt x="197" y="30"/>
                  </a:cubicBezTo>
                  <a:close/>
                  <a:moveTo>
                    <a:pt x="195" y="25"/>
                  </a:moveTo>
                  <a:cubicBezTo>
                    <a:pt x="194" y="25"/>
                    <a:pt x="196" y="23"/>
                    <a:pt x="197" y="22"/>
                  </a:cubicBezTo>
                  <a:cubicBezTo>
                    <a:pt x="197" y="24"/>
                    <a:pt x="195" y="24"/>
                    <a:pt x="195" y="25"/>
                  </a:cubicBezTo>
                  <a:close/>
                  <a:moveTo>
                    <a:pt x="195" y="34"/>
                  </a:moveTo>
                  <a:cubicBezTo>
                    <a:pt x="193" y="33"/>
                    <a:pt x="192" y="31"/>
                    <a:pt x="194" y="29"/>
                  </a:cubicBezTo>
                  <a:cubicBezTo>
                    <a:pt x="196" y="30"/>
                    <a:pt x="197" y="33"/>
                    <a:pt x="195" y="34"/>
                  </a:cubicBezTo>
                  <a:close/>
                  <a:moveTo>
                    <a:pt x="193" y="23"/>
                  </a:moveTo>
                  <a:cubicBezTo>
                    <a:pt x="191" y="23"/>
                    <a:pt x="192" y="21"/>
                    <a:pt x="194" y="21"/>
                  </a:cubicBezTo>
                  <a:cubicBezTo>
                    <a:pt x="194" y="22"/>
                    <a:pt x="193" y="23"/>
                    <a:pt x="193" y="23"/>
                  </a:cubicBezTo>
                  <a:close/>
                  <a:moveTo>
                    <a:pt x="192" y="38"/>
                  </a:moveTo>
                  <a:cubicBezTo>
                    <a:pt x="189" y="38"/>
                    <a:pt x="190" y="34"/>
                    <a:pt x="191" y="33"/>
                  </a:cubicBezTo>
                  <a:cubicBezTo>
                    <a:pt x="193" y="34"/>
                    <a:pt x="194" y="37"/>
                    <a:pt x="192" y="38"/>
                  </a:cubicBezTo>
                  <a:close/>
                  <a:moveTo>
                    <a:pt x="190" y="27"/>
                  </a:moveTo>
                  <a:cubicBezTo>
                    <a:pt x="190" y="27"/>
                    <a:pt x="190" y="26"/>
                    <a:pt x="191" y="26"/>
                  </a:cubicBezTo>
                  <a:cubicBezTo>
                    <a:pt x="190" y="26"/>
                    <a:pt x="189" y="24"/>
                    <a:pt x="190" y="24"/>
                  </a:cubicBezTo>
                  <a:cubicBezTo>
                    <a:pt x="192" y="24"/>
                    <a:pt x="192" y="27"/>
                    <a:pt x="190" y="27"/>
                  </a:cubicBezTo>
                  <a:close/>
                  <a:moveTo>
                    <a:pt x="189" y="54"/>
                  </a:moveTo>
                  <a:cubicBezTo>
                    <a:pt x="188" y="53"/>
                    <a:pt x="188" y="52"/>
                    <a:pt x="187" y="51"/>
                  </a:cubicBezTo>
                  <a:cubicBezTo>
                    <a:pt x="188" y="49"/>
                    <a:pt x="188" y="47"/>
                    <a:pt x="190" y="45"/>
                  </a:cubicBezTo>
                  <a:cubicBezTo>
                    <a:pt x="193" y="47"/>
                    <a:pt x="192" y="52"/>
                    <a:pt x="189" y="54"/>
                  </a:cubicBezTo>
                  <a:close/>
                  <a:moveTo>
                    <a:pt x="183" y="24"/>
                  </a:moveTo>
                  <a:cubicBezTo>
                    <a:pt x="182" y="23"/>
                    <a:pt x="183" y="23"/>
                    <a:pt x="184" y="22"/>
                  </a:cubicBezTo>
                  <a:cubicBezTo>
                    <a:pt x="185" y="22"/>
                    <a:pt x="184" y="25"/>
                    <a:pt x="183" y="24"/>
                  </a:cubicBezTo>
                  <a:close/>
                  <a:moveTo>
                    <a:pt x="180" y="19"/>
                  </a:moveTo>
                  <a:cubicBezTo>
                    <a:pt x="181" y="18"/>
                    <a:pt x="183" y="16"/>
                    <a:pt x="183" y="14"/>
                  </a:cubicBezTo>
                  <a:cubicBezTo>
                    <a:pt x="184" y="16"/>
                    <a:pt x="181" y="18"/>
                    <a:pt x="180" y="19"/>
                  </a:cubicBezTo>
                  <a:close/>
                  <a:moveTo>
                    <a:pt x="177" y="49"/>
                  </a:moveTo>
                  <a:cubicBezTo>
                    <a:pt x="177" y="49"/>
                    <a:pt x="177" y="50"/>
                    <a:pt x="176" y="51"/>
                  </a:cubicBezTo>
                  <a:cubicBezTo>
                    <a:pt x="174" y="50"/>
                    <a:pt x="174" y="48"/>
                    <a:pt x="174" y="46"/>
                  </a:cubicBezTo>
                  <a:cubicBezTo>
                    <a:pt x="176" y="46"/>
                    <a:pt x="176" y="48"/>
                    <a:pt x="177" y="49"/>
                  </a:cubicBezTo>
                  <a:close/>
                  <a:moveTo>
                    <a:pt x="174" y="55"/>
                  </a:moveTo>
                  <a:cubicBezTo>
                    <a:pt x="173" y="56"/>
                    <a:pt x="172" y="57"/>
                    <a:pt x="172" y="59"/>
                  </a:cubicBezTo>
                  <a:cubicBezTo>
                    <a:pt x="171" y="56"/>
                    <a:pt x="172" y="55"/>
                    <a:pt x="172" y="52"/>
                  </a:cubicBezTo>
                  <a:cubicBezTo>
                    <a:pt x="173" y="52"/>
                    <a:pt x="173" y="54"/>
                    <a:pt x="174" y="55"/>
                  </a:cubicBezTo>
                  <a:close/>
                  <a:moveTo>
                    <a:pt x="172" y="43"/>
                  </a:moveTo>
                  <a:cubicBezTo>
                    <a:pt x="171" y="43"/>
                    <a:pt x="171" y="42"/>
                    <a:pt x="171" y="40"/>
                  </a:cubicBezTo>
                  <a:cubicBezTo>
                    <a:pt x="172" y="41"/>
                    <a:pt x="173" y="42"/>
                    <a:pt x="172" y="43"/>
                  </a:cubicBezTo>
                  <a:close/>
                  <a:moveTo>
                    <a:pt x="172" y="73"/>
                  </a:moveTo>
                  <a:cubicBezTo>
                    <a:pt x="173" y="73"/>
                    <a:pt x="172" y="75"/>
                    <a:pt x="173" y="75"/>
                  </a:cubicBezTo>
                  <a:cubicBezTo>
                    <a:pt x="173" y="76"/>
                    <a:pt x="173" y="76"/>
                    <a:pt x="172" y="76"/>
                  </a:cubicBezTo>
                  <a:cubicBezTo>
                    <a:pt x="172" y="78"/>
                    <a:pt x="172" y="78"/>
                    <a:pt x="172" y="80"/>
                  </a:cubicBezTo>
                  <a:cubicBezTo>
                    <a:pt x="172" y="81"/>
                    <a:pt x="171" y="80"/>
                    <a:pt x="172" y="79"/>
                  </a:cubicBezTo>
                  <a:cubicBezTo>
                    <a:pt x="171" y="78"/>
                    <a:pt x="171" y="75"/>
                    <a:pt x="172" y="73"/>
                  </a:cubicBezTo>
                  <a:close/>
                  <a:moveTo>
                    <a:pt x="173" y="104"/>
                  </a:moveTo>
                  <a:cubicBezTo>
                    <a:pt x="174" y="105"/>
                    <a:pt x="175" y="106"/>
                    <a:pt x="175" y="107"/>
                  </a:cubicBezTo>
                  <a:cubicBezTo>
                    <a:pt x="172" y="108"/>
                    <a:pt x="175" y="110"/>
                    <a:pt x="176" y="111"/>
                  </a:cubicBezTo>
                  <a:cubicBezTo>
                    <a:pt x="175" y="114"/>
                    <a:pt x="173" y="115"/>
                    <a:pt x="172" y="117"/>
                  </a:cubicBezTo>
                  <a:cubicBezTo>
                    <a:pt x="171" y="116"/>
                    <a:pt x="171" y="112"/>
                    <a:pt x="171" y="109"/>
                  </a:cubicBezTo>
                  <a:cubicBezTo>
                    <a:pt x="171" y="107"/>
                    <a:pt x="173" y="105"/>
                    <a:pt x="173" y="104"/>
                  </a:cubicBezTo>
                  <a:close/>
                  <a:moveTo>
                    <a:pt x="175" y="129"/>
                  </a:moveTo>
                  <a:cubicBezTo>
                    <a:pt x="176" y="129"/>
                    <a:pt x="177" y="130"/>
                    <a:pt x="177" y="131"/>
                  </a:cubicBezTo>
                  <a:cubicBezTo>
                    <a:pt x="176" y="132"/>
                    <a:pt x="175" y="133"/>
                    <a:pt x="174" y="134"/>
                  </a:cubicBezTo>
                  <a:cubicBezTo>
                    <a:pt x="171" y="133"/>
                    <a:pt x="175" y="130"/>
                    <a:pt x="175" y="129"/>
                  </a:cubicBezTo>
                  <a:close/>
                  <a:moveTo>
                    <a:pt x="174" y="139"/>
                  </a:moveTo>
                  <a:cubicBezTo>
                    <a:pt x="175" y="139"/>
                    <a:pt x="175" y="139"/>
                    <a:pt x="175" y="139"/>
                  </a:cubicBezTo>
                  <a:cubicBezTo>
                    <a:pt x="175" y="141"/>
                    <a:pt x="175" y="143"/>
                    <a:pt x="175" y="144"/>
                  </a:cubicBezTo>
                  <a:cubicBezTo>
                    <a:pt x="173" y="144"/>
                    <a:pt x="174" y="142"/>
                    <a:pt x="173" y="142"/>
                  </a:cubicBezTo>
                  <a:cubicBezTo>
                    <a:pt x="173" y="141"/>
                    <a:pt x="174" y="140"/>
                    <a:pt x="174" y="139"/>
                  </a:cubicBezTo>
                  <a:close/>
                  <a:moveTo>
                    <a:pt x="174" y="157"/>
                  </a:moveTo>
                  <a:cubicBezTo>
                    <a:pt x="176" y="157"/>
                    <a:pt x="174" y="156"/>
                    <a:pt x="175" y="156"/>
                  </a:cubicBezTo>
                  <a:cubicBezTo>
                    <a:pt x="178" y="156"/>
                    <a:pt x="177" y="159"/>
                    <a:pt x="175" y="160"/>
                  </a:cubicBezTo>
                  <a:cubicBezTo>
                    <a:pt x="173" y="159"/>
                    <a:pt x="173" y="156"/>
                    <a:pt x="171" y="154"/>
                  </a:cubicBezTo>
                  <a:cubicBezTo>
                    <a:pt x="171" y="153"/>
                    <a:pt x="172" y="153"/>
                    <a:pt x="172" y="151"/>
                  </a:cubicBezTo>
                  <a:cubicBezTo>
                    <a:pt x="175" y="152"/>
                    <a:pt x="172" y="156"/>
                    <a:pt x="174" y="157"/>
                  </a:cubicBezTo>
                  <a:close/>
                  <a:moveTo>
                    <a:pt x="176" y="200"/>
                  </a:moveTo>
                  <a:cubicBezTo>
                    <a:pt x="176" y="202"/>
                    <a:pt x="175" y="203"/>
                    <a:pt x="174" y="203"/>
                  </a:cubicBezTo>
                  <a:cubicBezTo>
                    <a:pt x="174" y="200"/>
                    <a:pt x="171" y="198"/>
                    <a:pt x="172" y="196"/>
                  </a:cubicBezTo>
                  <a:cubicBezTo>
                    <a:pt x="174" y="197"/>
                    <a:pt x="175" y="199"/>
                    <a:pt x="176" y="200"/>
                  </a:cubicBezTo>
                  <a:close/>
                  <a:moveTo>
                    <a:pt x="173" y="236"/>
                  </a:moveTo>
                  <a:cubicBezTo>
                    <a:pt x="174" y="236"/>
                    <a:pt x="174" y="239"/>
                    <a:pt x="173" y="240"/>
                  </a:cubicBezTo>
                  <a:cubicBezTo>
                    <a:pt x="172" y="239"/>
                    <a:pt x="172" y="237"/>
                    <a:pt x="173" y="236"/>
                  </a:cubicBezTo>
                  <a:close/>
                  <a:moveTo>
                    <a:pt x="173" y="248"/>
                  </a:moveTo>
                  <a:cubicBezTo>
                    <a:pt x="175" y="249"/>
                    <a:pt x="174" y="251"/>
                    <a:pt x="172" y="251"/>
                  </a:cubicBezTo>
                  <a:cubicBezTo>
                    <a:pt x="172" y="251"/>
                    <a:pt x="172" y="251"/>
                    <a:pt x="171" y="251"/>
                  </a:cubicBezTo>
                  <a:cubicBezTo>
                    <a:pt x="171" y="249"/>
                    <a:pt x="172" y="249"/>
                    <a:pt x="173" y="248"/>
                  </a:cubicBezTo>
                  <a:close/>
                  <a:moveTo>
                    <a:pt x="170" y="261"/>
                  </a:moveTo>
                  <a:cubicBezTo>
                    <a:pt x="170" y="260"/>
                    <a:pt x="171" y="259"/>
                    <a:pt x="171" y="259"/>
                  </a:cubicBezTo>
                  <a:cubicBezTo>
                    <a:pt x="173" y="259"/>
                    <a:pt x="171" y="261"/>
                    <a:pt x="170" y="261"/>
                  </a:cubicBezTo>
                  <a:close/>
                  <a:moveTo>
                    <a:pt x="171" y="270"/>
                  </a:moveTo>
                  <a:cubicBezTo>
                    <a:pt x="173" y="272"/>
                    <a:pt x="171" y="275"/>
                    <a:pt x="170" y="276"/>
                  </a:cubicBezTo>
                  <a:cubicBezTo>
                    <a:pt x="170" y="276"/>
                    <a:pt x="170" y="275"/>
                    <a:pt x="169" y="275"/>
                  </a:cubicBezTo>
                  <a:cubicBezTo>
                    <a:pt x="167" y="277"/>
                    <a:pt x="169" y="280"/>
                    <a:pt x="166" y="282"/>
                  </a:cubicBezTo>
                  <a:cubicBezTo>
                    <a:pt x="165" y="277"/>
                    <a:pt x="169" y="273"/>
                    <a:pt x="171" y="270"/>
                  </a:cubicBezTo>
                  <a:close/>
                  <a:moveTo>
                    <a:pt x="167" y="272"/>
                  </a:moveTo>
                  <a:cubicBezTo>
                    <a:pt x="166" y="272"/>
                    <a:pt x="166" y="271"/>
                    <a:pt x="166" y="270"/>
                  </a:cubicBezTo>
                  <a:cubicBezTo>
                    <a:pt x="167" y="270"/>
                    <a:pt x="168" y="269"/>
                    <a:pt x="169" y="267"/>
                  </a:cubicBezTo>
                  <a:cubicBezTo>
                    <a:pt x="170" y="269"/>
                    <a:pt x="167" y="271"/>
                    <a:pt x="167" y="272"/>
                  </a:cubicBezTo>
                  <a:close/>
                  <a:moveTo>
                    <a:pt x="167" y="305"/>
                  </a:moveTo>
                  <a:cubicBezTo>
                    <a:pt x="169" y="306"/>
                    <a:pt x="166" y="307"/>
                    <a:pt x="166" y="309"/>
                  </a:cubicBezTo>
                  <a:cubicBezTo>
                    <a:pt x="165" y="307"/>
                    <a:pt x="167" y="306"/>
                    <a:pt x="167" y="305"/>
                  </a:cubicBezTo>
                  <a:close/>
                  <a:moveTo>
                    <a:pt x="168" y="310"/>
                  </a:moveTo>
                  <a:cubicBezTo>
                    <a:pt x="168" y="311"/>
                    <a:pt x="167" y="311"/>
                    <a:pt x="167" y="312"/>
                  </a:cubicBezTo>
                  <a:cubicBezTo>
                    <a:pt x="166" y="312"/>
                    <a:pt x="167" y="310"/>
                    <a:pt x="168" y="310"/>
                  </a:cubicBezTo>
                  <a:close/>
                  <a:moveTo>
                    <a:pt x="167" y="318"/>
                  </a:moveTo>
                  <a:cubicBezTo>
                    <a:pt x="168" y="319"/>
                    <a:pt x="168" y="320"/>
                    <a:pt x="168" y="321"/>
                  </a:cubicBezTo>
                  <a:cubicBezTo>
                    <a:pt x="167" y="321"/>
                    <a:pt x="168" y="319"/>
                    <a:pt x="167" y="319"/>
                  </a:cubicBezTo>
                  <a:cubicBezTo>
                    <a:pt x="167" y="319"/>
                    <a:pt x="167" y="320"/>
                    <a:pt x="167" y="320"/>
                  </a:cubicBezTo>
                  <a:cubicBezTo>
                    <a:pt x="167" y="320"/>
                    <a:pt x="168" y="321"/>
                    <a:pt x="167" y="321"/>
                  </a:cubicBezTo>
                  <a:cubicBezTo>
                    <a:pt x="167" y="320"/>
                    <a:pt x="166" y="320"/>
                    <a:pt x="166" y="320"/>
                  </a:cubicBezTo>
                  <a:cubicBezTo>
                    <a:pt x="166" y="319"/>
                    <a:pt x="167" y="319"/>
                    <a:pt x="167" y="318"/>
                  </a:cubicBezTo>
                  <a:close/>
                  <a:moveTo>
                    <a:pt x="168" y="335"/>
                  </a:moveTo>
                  <a:cubicBezTo>
                    <a:pt x="167" y="334"/>
                    <a:pt x="165" y="332"/>
                    <a:pt x="167" y="331"/>
                  </a:cubicBezTo>
                  <a:cubicBezTo>
                    <a:pt x="168" y="332"/>
                    <a:pt x="169" y="334"/>
                    <a:pt x="168" y="335"/>
                  </a:cubicBezTo>
                  <a:close/>
                  <a:moveTo>
                    <a:pt x="166" y="338"/>
                  </a:moveTo>
                  <a:cubicBezTo>
                    <a:pt x="164" y="337"/>
                    <a:pt x="165" y="335"/>
                    <a:pt x="166" y="333"/>
                  </a:cubicBezTo>
                  <a:cubicBezTo>
                    <a:pt x="167" y="334"/>
                    <a:pt x="166" y="337"/>
                    <a:pt x="166" y="338"/>
                  </a:cubicBezTo>
                  <a:close/>
                  <a:moveTo>
                    <a:pt x="166" y="351"/>
                  </a:moveTo>
                  <a:cubicBezTo>
                    <a:pt x="167" y="351"/>
                    <a:pt x="167" y="351"/>
                    <a:pt x="167" y="351"/>
                  </a:cubicBezTo>
                  <a:cubicBezTo>
                    <a:pt x="167" y="353"/>
                    <a:pt x="167" y="354"/>
                    <a:pt x="166" y="354"/>
                  </a:cubicBezTo>
                  <a:cubicBezTo>
                    <a:pt x="165" y="353"/>
                    <a:pt x="166" y="352"/>
                    <a:pt x="166" y="351"/>
                  </a:cubicBezTo>
                  <a:close/>
                  <a:moveTo>
                    <a:pt x="167" y="359"/>
                  </a:moveTo>
                  <a:cubicBezTo>
                    <a:pt x="167" y="359"/>
                    <a:pt x="168" y="360"/>
                    <a:pt x="167" y="360"/>
                  </a:cubicBezTo>
                  <a:cubicBezTo>
                    <a:pt x="166" y="361"/>
                    <a:pt x="166" y="359"/>
                    <a:pt x="167" y="359"/>
                  </a:cubicBezTo>
                  <a:close/>
                  <a:moveTo>
                    <a:pt x="168" y="377"/>
                  </a:moveTo>
                  <a:cubicBezTo>
                    <a:pt x="167" y="376"/>
                    <a:pt x="165" y="373"/>
                    <a:pt x="167" y="372"/>
                  </a:cubicBezTo>
                  <a:cubicBezTo>
                    <a:pt x="168" y="373"/>
                    <a:pt x="169" y="375"/>
                    <a:pt x="168" y="377"/>
                  </a:cubicBezTo>
                  <a:close/>
                  <a:moveTo>
                    <a:pt x="167" y="384"/>
                  </a:moveTo>
                  <a:cubicBezTo>
                    <a:pt x="168" y="383"/>
                    <a:pt x="168" y="381"/>
                    <a:pt x="169" y="381"/>
                  </a:cubicBezTo>
                  <a:cubicBezTo>
                    <a:pt x="169" y="382"/>
                    <a:pt x="169" y="384"/>
                    <a:pt x="167" y="384"/>
                  </a:cubicBezTo>
                  <a:close/>
                  <a:moveTo>
                    <a:pt x="168" y="393"/>
                  </a:moveTo>
                  <a:cubicBezTo>
                    <a:pt x="166" y="392"/>
                    <a:pt x="167" y="389"/>
                    <a:pt x="168" y="388"/>
                  </a:cubicBezTo>
                  <a:cubicBezTo>
                    <a:pt x="170" y="389"/>
                    <a:pt x="169" y="392"/>
                    <a:pt x="168" y="393"/>
                  </a:cubicBezTo>
                  <a:close/>
                  <a:moveTo>
                    <a:pt x="169" y="380"/>
                  </a:moveTo>
                  <a:cubicBezTo>
                    <a:pt x="169" y="379"/>
                    <a:pt x="170" y="378"/>
                    <a:pt x="171" y="378"/>
                  </a:cubicBezTo>
                  <a:cubicBezTo>
                    <a:pt x="172" y="378"/>
                    <a:pt x="170" y="380"/>
                    <a:pt x="169" y="380"/>
                  </a:cubicBezTo>
                  <a:close/>
                  <a:moveTo>
                    <a:pt x="171" y="381"/>
                  </a:moveTo>
                  <a:cubicBezTo>
                    <a:pt x="172" y="381"/>
                    <a:pt x="172" y="381"/>
                    <a:pt x="173" y="381"/>
                  </a:cubicBezTo>
                  <a:cubicBezTo>
                    <a:pt x="172" y="382"/>
                    <a:pt x="172" y="383"/>
                    <a:pt x="172" y="384"/>
                  </a:cubicBezTo>
                  <a:cubicBezTo>
                    <a:pt x="170" y="383"/>
                    <a:pt x="171" y="382"/>
                    <a:pt x="171" y="381"/>
                  </a:cubicBezTo>
                  <a:close/>
                  <a:moveTo>
                    <a:pt x="171" y="364"/>
                  </a:moveTo>
                  <a:cubicBezTo>
                    <a:pt x="171" y="365"/>
                    <a:pt x="172" y="366"/>
                    <a:pt x="173" y="368"/>
                  </a:cubicBezTo>
                  <a:cubicBezTo>
                    <a:pt x="172" y="368"/>
                    <a:pt x="172" y="369"/>
                    <a:pt x="172" y="369"/>
                  </a:cubicBezTo>
                  <a:cubicBezTo>
                    <a:pt x="170" y="369"/>
                    <a:pt x="169" y="366"/>
                    <a:pt x="171" y="364"/>
                  </a:cubicBezTo>
                  <a:close/>
                  <a:moveTo>
                    <a:pt x="172" y="336"/>
                  </a:moveTo>
                  <a:cubicBezTo>
                    <a:pt x="171" y="334"/>
                    <a:pt x="173" y="335"/>
                    <a:pt x="173" y="334"/>
                  </a:cubicBezTo>
                  <a:cubicBezTo>
                    <a:pt x="174" y="334"/>
                    <a:pt x="173" y="336"/>
                    <a:pt x="172" y="336"/>
                  </a:cubicBezTo>
                  <a:close/>
                  <a:moveTo>
                    <a:pt x="172" y="308"/>
                  </a:moveTo>
                  <a:cubicBezTo>
                    <a:pt x="172" y="307"/>
                    <a:pt x="173" y="306"/>
                    <a:pt x="174" y="306"/>
                  </a:cubicBezTo>
                  <a:cubicBezTo>
                    <a:pt x="175" y="307"/>
                    <a:pt x="175" y="308"/>
                    <a:pt x="174" y="310"/>
                  </a:cubicBezTo>
                  <a:cubicBezTo>
                    <a:pt x="173" y="310"/>
                    <a:pt x="173" y="308"/>
                    <a:pt x="172" y="308"/>
                  </a:cubicBezTo>
                  <a:close/>
                  <a:moveTo>
                    <a:pt x="175" y="304"/>
                  </a:moveTo>
                  <a:cubicBezTo>
                    <a:pt x="176" y="304"/>
                    <a:pt x="176" y="306"/>
                    <a:pt x="175" y="307"/>
                  </a:cubicBezTo>
                  <a:cubicBezTo>
                    <a:pt x="175" y="306"/>
                    <a:pt x="173" y="305"/>
                    <a:pt x="175" y="304"/>
                  </a:cubicBezTo>
                  <a:close/>
                  <a:moveTo>
                    <a:pt x="175" y="292"/>
                  </a:moveTo>
                  <a:cubicBezTo>
                    <a:pt x="175" y="292"/>
                    <a:pt x="177" y="293"/>
                    <a:pt x="176" y="294"/>
                  </a:cubicBezTo>
                  <a:cubicBezTo>
                    <a:pt x="175" y="294"/>
                    <a:pt x="175" y="293"/>
                    <a:pt x="175" y="292"/>
                  </a:cubicBezTo>
                  <a:close/>
                  <a:moveTo>
                    <a:pt x="177" y="301"/>
                  </a:moveTo>
                  <a:cubicBezTo>
                    <a:pt x="177" y="301"/>
                    <a:pt x="179" y="303"/>
                    <a:pt x="177" y="304"/>
                  </a:cubicBezTo>
                  <a:cubicBezTo>
                    <a:pt x="178" y="302"/>
                    <a:pt x="176" y="302"/>
                    <a:pt x="177" y="301"/>
                  </a:cubicBezTo>
                  <a:close/>
                  <a:moveTo>
                    <a:pt x="176" y="289"/>
                  </a:moveTo>
                  <a:cubicBezTo>
                    <a:pt x="177" y="287"/>
                    <a:pt x="177" y="286"/>
                    <a:pt x="178" y="286"/>
                  </a:cubicBezTo>
                  <a:cubicBezTo>
                    <a:pt x="177" y="288"/>
                    <a:pt x="179" y="289"/>
                    <a:pt x="178" y="291"/>
                  </a:cubicBezTo>
                  <a:cubicBezTo>
                    <a:pt x="177" y="291"/>
                    <a:pt x="177" y="289"/>
                    <a:pt x="176" y="289"/>
                  </a:cubicBezTo>
                  <a:close/>
                  <a:moveTo>
                    <a:pt x="178" y="277"/>
                  </a:moveTo>
                  <a:cubicBezTo>
                    <a:pt x="176" y="276"/>
                    <a:pt x="176" y="274"/>
                    <a:pt x="177" y="273"/>
                  </a:cubicBezTo>
                  <a:cubicBezTo>
                    <a:pt x="178" y="274"/>
                    <a:pt x="178" y="273"/>
                    <a:pt x="179" y="273"/>
                  </a:cubicBezTo>
                  <a:cubicBezTo>
                    <a:pt x="178" y="275"/>
                    <a:pt x="178" y="275"/>
                    <a:pt x="178" y="277"/>
                  </a:cubicBezTo>
                  <a:close/>
                  <a:moveTo>
                    <a:pt x="180" y="269"/>
                  </a:moveTo>
                  <a:cubicBezTo>
                    <a:pt x="181" y="270"/>
                    <a:pt x="180" y="271"/>
                    <a:pt x="181" y="271"/>
                  </a:cubicBezTo>
                  <a:cubicBezTo>
                    <a:pt x="180" y="272"/>
                    <a:pt x="181" y="273"/>
                    <a:pt x="179" y="273"/>
                  </a:cubicBezTo>
                  <a:cubicBezTo>
                    <a:pt x="179" y="272"/>
                    <a:pt x="179" y="271"/>
                    <a:pt x="180" y="269"/>
                  </a:cubicBezTo>
                  <a:close/>
                  <a:moveTo>
                    <a:pt x="180" y="240"/>
                  </a:moveTo>
                  <a:cubicBezTo>
                    <a:pt x="179" y="239"/>
                    <a:pt x="180" y="238"/>
                    <a:pt x="181" y="238"/>
                  </a:cubicBezTo>
                  <a:cubicBezTo>
                    <a:pt x="181" y="239"/>
                    <a:pt x="181" y="239"/>
                    <a:pt x="180" y="240"/>
                  </a:cubicBezTo>
                  <a:close/>
                  <a:moveTo>
                    <a:pt x="181" y="188"/>
                  </a:moveTo>
                  <a:cubicBezTo>
                    <a:pt x="182" y="189"/>
                    <a:pt x="183" y="190"/>
                    <a:pt x="183" y="192"/>
                  </a:cubicBezTo>
                  <a:cubicBezTo>
                    <a:pt x="180" y="192"/>
                    <a:pt x="181" y="190"/>
                    <a:pt x="181" y="188"/>
                  </a:cubicBezTo>
                  <a:close/>
                  <a:moveTo>
                    <a:pt x="182" y="229"/>
                  </a:moveTo>
                  <a:cubicBezTo>
                    <a:pt x="181" y="229"/>
                    <a:pt x="181" y="228"/>
                    <a:pt x="181" y="227"/>
                  </a:cubicBezTo>
                  <a:cubicBezTo>
                    <a:pt x="182" y="227"/>
                    <a:pt x="182" y="228"/>
                    <a:pt x="182" y="229"/>
                  </a:cubicBezTo>
                  <a:close/>
                  <a:moveTo>
                    <a:pt x="181" y="248"/>
                  </a:moveTo>
                  <a:cubicBezTo>
                    <a:pt x="182" y="248"/>
                    <a:pt x="182" y="248"/>
                    <a:pt x="182" y="248"/>
                  </a:cubicBezTo>
                  <a:cubicBezTo>
                    <a:pt x="182" y="249"/>
                    <a:pt x="182" y="250"/>
                    <a:pt x="181" y="250"/>
                  </a:cubicBezTo>
                  <a:cubicBezTo>
                    <a:pt x="181" y="250"/>
                    <a:pt x="181" y="249"/>
                    <a:pt x="181" y="248"/>
                  </a:cubicBezTo>
                  <a:close/>
                  <a:moveTo>
                    <a:pt x="182" y="244"/>
                  </a:moveTo>
                  <a:cubicBezTo>
                    <a:pt x="182" y="243"/>
                    <a:pt x="181" y="242"/>
                    <a:pt x="182" y="241"/>
                  </a:cubicBezTo>
                  <a:cubicBezTo>
                    <a:pt x="183" y="241"/>
                    <a:pt x="183" y="242"/>
                    <a:pt x="184" y="242"/>
                  </a:cubicBezTo>
                  <a:cubicBezTo>
                    <a:pt x="183" y="242"/>
                    <a:pt x="183" y="244"/>
                    <a:pt x="182" y="244"/>
                  </a:cubicBezTo>
                  <a:close/>
                  <a:moveTo>
                    <a:pt x="184" y="251"/>
                  </a:moveTo>
                  <a:cubicBezTo>
                    <a:pt x="186" y="252"/>
                    <a:pt x="184" y="253"/>
                    <a:pt x="184" y="254"/>
                  </a:cubicBezTo>
                  <a:cubicBezTo>
                    <a:pt x="182" y="254"/>
                    <a:pt x="184" y="252"/>
                    <a:pt x="184" y="251"/>
                  </a:cubicBezTo>
                  <a:close/>
                  <a:moveTo>
                    <a:pt x="185" y="255"/>
                  </a:moveTo>
                  <a:cubicBezTo>
                    <a:pt x="185" y="254"/>
                    <a:pt x="186" y="254"/>
                    <a:pt x="186" y="254"/>
                  </a:cubicBezTo>
                  <a:cubicBezTo>
                    <a:pt x="186" y="255"/>
                    <a:pt x="185" y="256"/>
                    <a:pt x="185" y="257"/>
                  </a:cubicBezTo>
                  <a:cubicBezTo>
                    <a:pt x="184" y="256"/>
                    <a:pt x="187" y="255"/>
                    <a:pt x="185" y="255"/>
                  </a:cubicBezTo>
                  <a:close/>
                  <a:moveTo>
                    <a:pt x="186" y="244"/>
                  </a:moveTo>
                  <a:cubicBezTo>
                    <a:pt x="184" y="244"/>
                    <a:pt x="186" y="242"/>
                    <a:pt x="187" y="242"/>
                  </a:cubicBezTo>
                  <a:cubicBezTo>
                    <a:pt x="186" y="243"/>
                    <a:pt x="186" y="243"/>
                    <a:pt x="186" y="244"/>
                  </a:cubicBezTo>
                  <a:close/>
                  <a:moveTo>
                    <a:pt x="187" y="216"/>
                  </a:moveTo>
                  <a:cubicBezTo>
                    <a:pt x="188" y="217"/>
                    <a:pt x="189" y="218"/>
                    <a:pt x="189" y="220"/>
                  </a:cubicBezTo>
                  <a:cubicBezTo>
                    <a:pt x="188" y="220"/>
                    <a:pt x="188" y="221"/>
                    <a:pt x="188" y="221"/>
                  </a:cubicBezTo>
                  <a:cubicBezTo>
                    <a:pt x="187" y="220"/>
                    <a:pt x="186" y="217"/>
                    <a:pt x="187" y="216"/>
                  </a:cubicBezTo>
                  <a:close/>
                  <a:moveTo>
                    <a:pt x="188" y="233"/>
                  </a:moveTo>
                  <a:cubicBezTo>
                    <a:pt x="189" y="233"/>
                    <a:pt x="189" y="234"/>
                    <a:pt x="190" y="235"/>
                  </a:cubicBezTo>
                  <a:cubicBezTo>
                    <a:pt x="189" y="235"/>
                    <a:pt x="189" y="236"/>
                    <a:pt x="187" y="236"/>
                  </a:cubicBezTo>
                  <a:cubicBezTo>
                    <a:pt x="187" y="236"/>
                    <a:pt x="187" y="235"/>
                    <a:pt x="187" y="235"/>
                  </a:cubicBezTo>
                  <a:cubicBezTo>
                    <a:pt x="186" y="234"/>
                    <a:pt x="188" y="234"/>
                    <a:pt x="188" y="233"/>
                  </a:cubicBezTo>
                  <a:close/>
                  <a:moveTo>
                    <a:pt x="189" y="190"/>
                  </a:moveTo>
                  <a:cubicBezTo>
                    <a:pt x="190" y="190"/>
                    <a:pt x="191" y="192"/>
                    <a:pt x="192" y="193"/>
                  </a:cubicBezTo>
                  <a:cubicBezTo>
                    <a:pt x="190" y="193"/>
                    <a:pt x="190" y="191"/>
                    <a:pt x="189" y="190"/>
                  </a:cubicBezTo>
                  <a:close/>
                  <a:moveTo>
                    <a:pt x="192" y="200"/>
                  </a:moveTo>
                  <a:cubicBezTo>
                    <a:pt x="194" y="200"/>
                    <a:pt x="194" y="201"/>
                    <a:pt x="194" y="203"/>
                  </a:cubicBezTo>
                  <a:cubicBezTo>
                    <a:pt x="193" y="203"/>
                    <a:pt x="191" y="201"/>
                    <a:pt x="192" y="200"/>
                  </a:cubicBezTo>
                  <a:close/>
                  <a:moveTo>
                    <a:pt x="194" y="191"/>
                  </a:moveTo>
                  <a:cubicBezTo>
                    <a:pt x="193" y="190"/>
                    <a:pt x="190" y="189"/>
                    <a:pt x="190" y="187"/>
                  </a:cubicBezTo>
                  <a:cubicBezTo>
                    <a:pt x="191" y="183"/>
                    <a:pt x="197" y="189"/>
                    <a:pt x="194" y="191"/>
                  </a:cubicBezTo>
                  <a:close/>
                  <a:moveTo>
                    <a:pt x="193" y="183"/>
                  </a:moveTo>
                  <a:cubicBezTo>
                    <a:pt x="194" y="183"/>
                    <a:pt x="196" y="185"/>
                    <a:pt x="196" y="187"/>
                  </a:cubicBezTo>
                  <a:cubicBezTo>
                    <a:pt x="195" y="186"/>
                    <a:pt x="194" y="185"/>
                    <a:pt x="193" y="183"/>
                  </a:cubicBezTo>
                  <a:close/>
                  <a:moveTo>
                    <a:pt x="194" y="181"/>
                  </a:moveTo>
                  <a:cubicBezTo>
                    <a:pt x="196" y="182"/>
                    <a:pt x="199" y="185"/>
                    <a:pt x="198" y="186"/>
                  </a:cubicBezTo>
                  <a:cubicBezTo>
                    <a:pt x="196" y="185"/>
                    <a:pt x="195" y="184"/>
                    <a:pt x="194" y="181"/>
                  </a:cubicBezTo>
                  <a:close/>
                  <a:moveTo>
                    <a:pt x="200" y="195"/>
                  </a:moveTo>
                  <a:cubicBezTo>
                    <a:pt x="199" y="196"/>
                    <a:pt x="197" y="194"/>
                    <a:pt x="197" y="193"/>
                  </a:cubicBezTo>
                  <a:cubicBezTo>
                    <a:pt x="199" y="193"/>
                    <a:pt x="199" y="195"/>
                    <a:pt x="200" y="195"/>
                  </a:cubicBezTo>
                  <a:close/>
                  <a:moveTo>
                    <a:pt x="199" y="192"/>
                  </a:moveTo>
                  <a:cubicBezTo>
                    <a:pt x="199" y="191"/>
                    <a:pt x="199" y="191"/>
                    <a:pt x="199" y="190"/>
                  </a:cubicBezTo>
                  <a:cubicBezTo>
                    <a:pt x="201" y="192"/>
                    <a:pt x="199" y="188"/>
                    <a:pt x="201" y="188"/>
                  </a:cubicBezTo>
                  <a:cubicBezTo>
                    <a:pt x="201" y="190"/>
                    <a:pt x="203" y="191"/>
                    <a:pt x="203" y="192"/>
                  </a:cubicBezTo>
                  <a:cubicBezTo>
                    <a:pt x="203" y="193"/>
                    <a:pt x="202" y="193"/>
                    <a:pt x="202" y="194"/>
                  </a:cubicBezTo>
                  <a:cubicBezTo>
                    <a:pt x="201" y="194"/>
                    <a:pt x="200" y="192"/>
                    <a:pt x="199" y="192"/>
                  </a:cubicBezTo>
                  <a:close/>
                  <a:moveTo>
                    <a:pt x="207" y="198"/>
                  </a:moveTo>
                  <a:cubicBezTo>
                    <a:pt x="209" y="201"/>
                    <a:pt x="213" y="204"/>
                    <a:pt x="212" y="207"/>
                  </a:cubicBezTo>
                  <a:cubicBezTo>
                    <a:pt x="210" y="205"/>
                    <a:pt x="208" y="202"/>
                    <a:pt x="206" y="199"/>
                  </a:cubicBezTo>
                  <a:cubicBezTo>
                    <a:pt x="207" y="199"/>
                    <a:pt x="207" y="199"/>
                    <a:pt x="207" y="198"/>
                  </a:cubicBezTo>
                  <a:close/>
                  <a:moveTo>
                    <a:pt x="210" y="198"/>
                  </a:moveTo>
                  <a:cubicBezTo>
                    <a:pt x="212" y="198"/>
                    <a:pt x="210" y="197"/>
                    <a:pt x="209" y="197"/>
                  </a:cubicBezTo>
                  <a:cubicBezTo>
                    <a:pt x="209" y="196"/>
                    <a:pt x="210" y="195"/>
                    <a:pt x="210" y="195"/>
                  </a:cubicBezTo>
                  <a:cubicBezTo>
                    <a:pt x="212" y="197"/>
                    <a:pt x="215" y="200"/>
                    <a:pt x="215" y="203"/>
                  </a:cubicBezTo>
                  <a:cubicBezTo>
                    <a:pt x="213" y="202"/>
                    <a:pt x="213" y="199"/>
                    <a:pt x="210" y="198"/>
                  </a:cubicBezTo>
                  <a:close/>
                  <a:moveTo>
                    <a:pt x="214" y="221"/>
                  </a:moveTo>
                  <a:cubicBezTo>
                    <a:pt x="215" y="221"/>
                    <a:pt x="216" y="222"/>
                    <a:pt x="216" y="223"/>
                  </a:cubicBezTo>
                  <a:cubicBezTo>
                    <a:pt x="215" y="223"/>
                    <a:pt x="215" y="224"/>
                    <a:pt x="214" y="224"/>
                  </a:cubicBezTo>
                  <a:cubicBezTo>
                    <a:pt x="213" y="223"/>
                    <a:pt x="214" y="223"/>
                    <a:pt x="214" y="221"/>
                  </a:cubicBezTo>
                  <a:close/>
                  <a:moveTo>
                    <a:pt x="216" y="224"/>
                  </a:moveTo>
                  <a:cubicBezTo>
                    <a:pt x="217" y="224"/>
                    <a:pt x="217" y="225"/>
                    <a:pt x="217" y="225"/>
                  </a:cubicBezTo>
                  <a:cubicBezTo>
                    <a:pt x="217" y="225"/>
                    <a:pt x="217" y="227"/>
                    <a:pt x="216" y="228"/>
                  </a:cubicBezTo>
                  <a:cubicBezTo>
                    <a:pt x="214" y="227"/>
                    <a:pt x="216" y="225"/>
                    <a:pt x="216" y="224"/>
                  </a:cubicBezTo>
                  <a:close/>
                  <a:moveTo>
                    <a:pt x="215" y="210"/>
                  </a:moveTo>
                  <a:cubicBezTo>
                    <a:pt x="216" y="210"/>
                    <a:pt x="218" y="212"/>
                    <a:pt x="217" y="213"/>
                  </a:cubicBezTo>
                  <a:cubicBezTo>
                    <a:pt x="216" y="212"/>
                    <a:pt x="215" y="211"/>
                    <a:pt x="215" y="210"/>
                  </a:cubicBezTo>
                  <a:close/>
                  <a:moveTo>
                    <a:pt x="217" y="171"/>
                  </a:moveTo>
                  <a:cubicBezTo>
                    <a:pt x="216" y="170"/>
                    <a:pt x="215" y="169"/>
                    <a:pt x="216" y="168"/>
                  </a:cubicBezTo>
                  <a:cubicBezTo>
                    <a:pt x="217" y="169"/>
                    <a:pt x="218" y="170"/>
                    <a:pt x="217" y="171"/>
                  </a:cubicBezTo>
                  <a:close/>
                  <a:moveTo>
                    <a:pt x="217" y="167"/>
                  </a:moveTo>
                  <a:cubicBezTo>
                    <a:pt x="217" y="168"/>
                    <a:pt x="217" y="168"/>
                    <a:pt x="217" y="169"/>
                  </a:cubicBezTo>
                  <a:cubicBezTo>
                    <a:pt x="216" y="169"/>
                    <a:pt x="216" y="167"/>
                    <a:pt x="217" y="167"/>
                  </a:cubicBezTo>
                  <a:close/>
                  <a:moveTo>
                    <a:pt x="213" y="158"/>
                  </a:moveTo>
                  <a:cubicBezTo>
                    <a:pt x="214" y="157"/>
                    <a:pt x="214" y="156"/>
                    <a:pt x="215" y="155"/>
                  </a:cubicBezTo>
                  <a:cubicBezTo>
                    <a:pt x="217" y="157"/>
                    <a:pt x="218" y="158"/>
                    <a:pt x="218" y="162"/>
                  </a:cubicBezTo>
                  <a:cubicBezTo>
                    <a:pt x="215" y="162"/>
                    <a:pt x="216" y="159"/>
                    <a:pt x="213" y="158"/>
                  </a:cubicBezTo>
                  <a:close/>
                  <a:moveTo>
                    <a:pt x="219" y="228"/>
                  </a:moveTo>
                  <a:cubicBezTo>
                    <a:pt x="220" y="229"/>
                    <a:pt x="220" y="232"/>
                    <a:pt x="218" y="232"/>
                  </a:cubicBezTo>
                  <a:cubicBezTo>
                    <a:pt x="217" y="231"/>
                    <a:pt x="219" y="229"/>
                    <a:pt x="219" y="228"/>
                  </a:cubicBezTo>
                  <a:close/>
                  <a:moveTo>
                    <a:pt x="219" y="239"/>
                  </a:moveTo>
                  <a:cubicBezTo>
                    <a:pt x="221" y="239"/>
                    <a:pt x="220" y="241"/>
                    <a:pt x="221" y="241"/>
                  </a:cubicBezTo>
                  <a:cubicBezTo>
                    <a:pt x="221" y="243"/>
                    <a:pt x="220" y="243"/>
                    <a:pt x="219" y="245"/>
                  </a:cubicBezTo>
                  <a:cubicBezTo>
                    <a:pt x="217" y="243"/>
                    <a:pt x="219" y="241"/>
                    <a:pt x="219" y="239"/>
                  </a:cubicBezTo>
                  <a:close/>
                  <a:moveTo>
                    <a:pt x="221" y="245"/>
                  </a:moveTo>
                  <a:cubicBezTo>
                    <a:pt x="222" y="246"/>
                    <a:pt x="222" y="248"/>
                    <a:pt x="221" y="249"/>
                  </a:cubicBezTo>
                  <a:cubicBezTo>
                    <a:pt x="220" y="249"/>
                    <a:pt x="220" y="248"/>
                    <a:pt x="219" y="247"/>
                  </a:cubicBezTo>
                  <a:cubicBezTo>
                    <a:pt x="220" y="246"/>
                    <a:pt x="221" y="246"/>
                    <a:pt x="221" y="245"/>
                  </a:cubicBezTo>
                  <a:close/>
                  <a:moveTo>
                    <a:pt x="222" y="257"/>
                  </a:moveTo>
                  <a:cubicBezTo>
                    <a:pt x="221" y="257"/>
                    <a:pt x="222" y="255"/>
                    <a:pt x="221" y="255"/>
                  </a:cubicBezTo>
                  <a:cubicBezTo>
                    <a:pt x="222" y="254"/>
                    <a:pt x="223" y="256"/>
                    <a:pt x="222" y="257"/>
                  </a:cubicBezTo>
                  <a:close/>
                  <a:moveTo>
                    <a:pt x="222" y="282"/>
                  </a:moveTo>
                  <a:cubicBezTo>
                    <a:pt x="223" y="282"/>
                    <a:pt x="223" y="284"/>
                    <a:pt x="221" y="284"/>
                  </a:cubicBezTo>
                  <a:cubicBezTo>
                    <a:pt x="221" y="283"/>
                    <a:pt x="222" y="283"/>
                    <a:pt x="222" y="282"/>
                  </a:cubicBezTo>
                  <a:close/>
                  <a:moveTo>
                    <a:pt x="222" y="269"/>
                  </a:moveTo>
                  <a:cubicBezTo>
                    <a:pt x="222" y="267"/>
                    <a:pt x="222" y="266"/>
                    <a:pt x="223" y="264"/>
                  </a:cubicBezTo>
                  <a:cubicBezTo>
                    <a:pt x="224" y="266"/>
                    <a:pt x="224" y="269"/>
                    <a:pt x="222" y="269"/>
                  </a:cubicBezTo>
                  <a:close/>
                  <a:moveTo>
                    <a:pt x="225" y="277"/>
                  </a:moveTo>
                  <a:cubicBezTo>
                    <a:pt x="224" y="278"/>
                    <a:pt x="224" y="279"/>
                    <a:pt x="225" y="279"/>
                  </a:cubicBezTo>
                  <a:cubicBezTo>
                    <a:pt x="225" y="279"/>
                    <a:pt x="225" y="280"/>
                    <a:pt x="225" y="281"/>
                  </a:cubicBezTo>
                  <a:cubicBezTo>
                    <a:pt x="223" y="281"/>
                    <a:pt x="224" y="278"/>
                    <a:pt x="223" y="278"/>
                  </a:cubicBezTo>
                  <a:cubicBezTo>
                    <a:pt x="223" y="277"/>
                    <a:pt x="224" y="277"/>
                    <a:pt x="225" y="277"/>
                  </a:cubicBezTo>
                  <a:close/>
                  <a:moveTo>
                    <a:pt x="225" y="289"/>
                  </a:moveTo>
                  <a:cubicBezTo>
                    <a:pt x="226" y="290"/>
                    <a:pt x="226" y="293"/>
                    <a:pt x="226" y="296"/>
                  </a:cubicBezTo>
                  <a:cubicBezTo>
                    <a:pt x="222" y="295"/>
                    <a:pt x="223" y="291"/>
                    <a:pt x="225" y="289"/>
                  </a:cubicBezTo>
                  <a:close/>
                  <a:moveTo>
                    <a:pt x="225" y="304"/>
                  </a:moveTo>
                  <a:cubicBezTo>
                    <a:pt x="227" y="306"/>
                    <a:pt x="225" y="309"/>
                    <a:pt x="223" y="310"/>
                  </a:cubicBezTo>
                  <a:cubicBezTo>
                    <a:pt x="224" y="308"/>
                    <a:pt x="224" y="306"/>
                    <a:pt x="225" y="304"/>
                  </a:cubicBezTo>
                  <a:close/>
                  <a:moveTo>
                    <a:pt x="227" y="313"/>
                  </a:moveTo>
                  <a:cubicBezTo>
                    <a:pt x="227" y="313"/>
                    <a:pt x="227" y="314"/>
                    <a:pt x="227" y="315"/>
                  </a:cubicBezTo>
                  <a:cubicBezTo>
                    <a:pt x="226" y="315"/>
                    <a:pt x="226" y="316"/>
                    <a:pt x="225" y="316"/>
                  </a:cubicBezTo>
                  <a:cubicBezTo>
                    <a:pt x="225" y="314"/>
                    <a:pt x="226" y="314"/>
                    <a:pt x="227" y="313"/>
                  </a:cubicBezTo>
                  <a:close/>
                  <a:moveTo>
                    <a:pt x="228" y="283"/>
                  </a:moveTo>
                  <a:cubicBezTo>
                    <a:pt x="229" y="285"/>
                    <a:pt x="230" y="288"/>
                    <a:pt x="229" y="290"/>
                  </a:cubicBezTo>
                  <a:cubicBezTo>
                    <a:pt x="228" y="288"/>
                    <a:pt x="226" y="286"/>
                    <a:pt x="228" y="283"/>
                  </a:cubicBezTo>
                  <a:close/>
                  <a:moveTo>
                    <a:pt x="229" y="302"/>
                  </a:moveTo>
                  <a:cubicBezTo>
                    <a:pt x="228" y="300"/>
                    <a:pt x="228" y="296"/>
                    <a:pt x="229" y="295"/>
                  </a:cubicBezTo>
                  <a:cubicBezTo>
                    <a:pt x="231" y="295"/>
                    <a:pt x="230" y="298"/>
                    <a:pt x="232" y="299"/>
                  </a:cubicBezTo>
                  <a:cubicBezTo>
                    <a:pt x="231" y="300"/>
                    <a:pt x="230" y="302"/>
                    <a:pt x="229" y="302"/>
                  </a:cubicBezTo>
                  <a:close/>
                  <a:moveTo>
                    <a:pt x="228" y="348"/>
                  </a:moveTo>
                  <a:cubicBezTo>
                    <a:pt x="228" y="348"/>
                    <a:pt x="228" y="346"/>
                    <a:pt x="229" y="345"/>
                  </a:cubicBezTo>
                  <a:cubicBezTo>
                    <a:pt x="229" y="346"/>
                    <a:pt x="229" y="348"/>
                    <a:pt x="228" y="348"/>
                  </a:cubicBezTo>
                  <a:close/>
                  <a:moveTo>
                    <a:pt x="231" y="310"/>
                  </a:moveTo>
                  <a:cubicBezTo>
                    <a:pt x="230" y="310"/>
                    <a:pt x="229" y="309"/>
                    <a:pt x="229" y="307"/>
                  </a:cubicBezTo>
                  <a:cubicBezTo>
                    <a:pt x="230" y="308"/>
                    <a:pt x="230" y="309"/>
                    <a:pt x="231" y="310"/>
                  </a:cubicBezTo>
                  <a:close/>
                  <a:moveTo>
                    <a:pt x="230" y="316"/>
                  </a:moveTo>
                  <a:cubicBezTo>
                    <a:pt x="230" y="318"/>
                    <a:pt x="231" y="320"/>
                    <a:pt x="230" y="321"/>
                  </a:cubicBezTo>
                  <a:cubicBezTo>
                    <a:pt x="228" y="321"/>
                    <a:pt x="230" y="318"/>
                    <a:pt x="230" y="316"/>
                  </a:cubicBezTo>
                  <a:close/>
                  <a:moveTo>
                    <a:pt x="231" y="369"/>
                  </a:moveTo>
                  <a:cubicBezTo>
                    <a:pt x="231" y="371"/>
                    <a:pt x="230" y="372"/>
                    <a:pt x="229" y="373"/>
                  </a:cubicBezTo>
                  <a:cubicBezTo>
                    <a:pt x="229" y="372"/>
                    <a:pt x="230" y="370"/>
                    <a:pt x="231" y="369"/>
                  </a:cubicBezTo>
                  <a:close/>
                  <a:moveTo>
                    <a:pt x="230" y="381"/>
                  </a:moveTo>
                  <a:cubicBezTo>
                    <a:pt x="231" y="381"/>
                    <a:pt x="231" y="381"/>
                    <a:pt x="231" y="381"/>
                  </a:cubicBezTo>
                  <a:cubicBezTo>
                    <a:pt x="231" y="382"/>
                    <a:pt x="230" y="384"/>
                    <a:pt x="229" y="384"/>
                  </a:cubicBezTo>
                  <a:cubicBezTo>
                    <a:pt x="229" y="383"/>
                    <a:pt x="230" y="382"/>
                    <a:pt x="230" y="381"/>
                  </a:cubicBezTo>
                  <a:close/>
                  <a:moveTo>
                    <a:pt x="231" y="340"/>
                  </a:moveTo>
                  <a:cubicBezTo>
                    <a:pt x="231" y="341"/>
                    <a:pt x="233" y="342"/>
                    <a:pt x="232" y="343"/>
                  </a:cubicBezTo>
                  <a:cubicBezTo>
                    <a:pt x="231" y="342"/>
                    <a:pt x="230" y="341"/>
                    <a:pt x="231" y="340"/>
                  </a:cubicBezTo>
                  <a:close/>
                  <a:moveTo>
                    <a:pt x="232" y="349"/>
                  </a:moveTo>
                  <a:cubicBezTo>
                    <a:pt x="232" y="351"/>
                    <a:pt x="234" y="352"/>
                    <a:pt x="235" y="354"/>
                  </a:cubicBezTo>
                  <a:cubicBezTo>
                    <a:pt x="234" y="354"/>
                    <a:pt x="235" y="357"/>
                    <a:pt x="233" y="357"/>
                  </a:cubicBezTo>
                  <a:cubicBezTo>
                    <a:pt x="231" y="355"/>
                    <a:pt x="231" y="351"/>
                    <a:pt x="232" y="349"/>
                  </a:cubicBezTo>
                  <a:close/>
                  <a:moveTo>
                    <a:pt x="235" y="409"/>
                  </a:moveTo>
                  <a:cubicBezTo>
                    <a:pt x="234" y="410"/>
                    <a:pt x="235" y="410"/>
                    <a:pt x="235" y="410"/>
                  </a:cubicBezTo>
                  <a:cubicBezTo>
                    <a:pt x="234" y="411"/>
                    <a:pt x="234" y="410"/>
                    <a:pt x="233" y="410"/>
                  </a:cubicBezTo>
                  <a:cubicBezTo>
                    <a:pt x="234" y="412"/>
                    <a:pt x="233" y="414"/>
                    <a:pt x="233" y="415"/>
                  </a:cubicBezTo>
                  <a:cubicBezTo>
                    <a:pt x="230" y="414"/>
                    <a:pt x="232" y="410"/>
                    <a:pt x="235" y="409"/>
                  </a:cubicBezTo>
                  <a:close/>
                  <a:moveTo>
                    <a:pt x="234" y="422"/>
                  </a:moveTo>
                  <a:cubicBezTo>
                    <a:pt x="235" y="422"/>
                    <a:pt x="235" y="423"/>
                    <a:pt x="235" y="425"/>
                  </a:cubicBezTo>
                  <a:cubicBezTo>
                    <a:pt x="234" y="425"/>
                    <a:pt x="235" y="426"/>
                    <a:pt x="234" y="426"/>
                  </a:cubicBezTo>
                  <a:cubicBezTo>
                    <a:pt x="232" y="425"/>
                    <a:pt x="233" y="423"/>
                    <a:pt x="234" y="422"/>
                  </a:cubicBezTo>
                  <a:close/>
                  <a:moveTo>
                    <a:pt x="236" y="418"/>
                  </a:moveTo>
                  <a:cubicBezTo>
                    <a:pt x="236" y="419"/>
                    <a:pt x="238" y="420"/>
                    <a:pt x="237" y="421"/>
                  </a:cubicBezTo>
                  <a:cubicBezTo>
                    <a:pt x="236" y="421"/>
                    <a:pt x="234" y="419"/>
                    <a:pt x="236" y="418"/>
                  </a:cubicBezTo>
                  <a:close/>
                  <a:moveTo>
                    <a:pt x="233" y="403"/>
                  </a:moveTo>
                  <a:cubicBezTo>
                    <a:pt x="233" y="400"/>
                    <a:pt x="237" y="399"/>
                    <a:pt x="238" y="396"/>
                  </a:cubicBezTo>
                  <a:cubicBezTo>
                    <a:pt x="238" y="398"/>
                    <a:pt x="236" y="402"/>
                    <a:pt x="233" y="403"/>
                  </a:cubicBezTo>
                  <a:close/>
                  <a:moveTo>
                    <a:pt x="236" y="391"/>
                  </a:moveTo>
                  <a:cubicBezTo>
                    <a:pt x="236" y="389"/>
                    <a:pt x="236" y="389"/>
                    <a:pt x="237" y="388"/>
                  </a:cubicBezTo>
                  <a:cubicBezTo>
                    <a:pt x="237" y="389"/>
                    <a:pt x="239" y="389"/>
                    <a:pt x="239" y="391"/>
                  </a:cubicBezTo>
                  <a:cubicBezTo>
                    <a:pt x="238" y="391"/>
                    <a:pt x="237" y="391"/>
                    <a:pt x="236" y="391"/>
                  </a:cubicBezTo>
                  <a:close/>
                  <a:moveTo>
                    <a:pt x="242" y="376"/>
                  </a:moveTo>
                  <a:cubicBezTo>
                    <a:pt x="244" y="377"/>
                    <a:pt x="244" y="381"/>
                    <a:pt x="244" y="383"/>
                  </a:cubicBezTo>
                  <a:cubicBezTo>
                    <a:pt x="243" y="381"/>
                    <a:pt x="241" y="379"/>
                    <a:pt x="242" y="376"/>
                  </a:cubicBezTo>
                  <a:close/>
                  <a:moveTo>
                    <a:pt x="243" y="370"/>
                  </a:moveTo>
                  <a:cubicBezTo>
                    <a:pt x="242" y="369"/>
                    <a:pt x="242" y="367"/>
                    <a:pt x="243" y="366"/>
                  </a:cubicBezTo>
                  <a:cubicBezTo>
                    <a:pt x="244" y="367"/>
                    <a:pt x="243" y="368"/>
                    <a:pt x="243" y="370"/>
                  </a:cubicBezTo>
                  <a:close/>
                  <a:moveTo>
                    <a:pt x="241" y="363"/>
                  </a:moveTo>
                  <a:cubicBezTo>
                    <a:pt x="240" y="363"/>
                    <a:pt x="239" y="362"/>
                    <a:pt x="239" y="361"/>
                  </a:cubicBezTo>
                  <a:cubicBezTo>
                    <a:pt x="239" y="361"/>
                    <a:pt x="239" y="359"/>
                    <a:pt x="241" y="360"/>
                  </a:cubicBezTo>
                  <a:cubicBezTo>
                    <a:pt x="241" y="357"/>
                    <a:pt x="241" y="355"/>
                    <a:pt x="239" y="353"/>
                  </a:cubicBezTo>
                  <a:cubicBezTo>
                    <a:pt x="242" y="351"/>
                    <a:pt x="242" y="346"/>
                    <a:pt x="240" y="343"/>
                  </a:cubicBezTo>
                  <a:cubicBezTo>
                    <a:pt x="245" y="348"/>
                    <a:pt x="244" y="358"/>
                    <a:pt x="241" y="363"/>
                  </a:cubicBezTo>
                  <a:close/>
                  <a:moveTo>
                    <a:pt x="242" y="226"/>
                  </a:moveTo>
                  <a:cubicBezTo>
                    <a:pt x="243" y="225"/>
                    <a:pt x="242" y="223"/>
                    <a:pt x="242" y="222"/>
                  </a:cubicBezTo>
                  <a:cubicBezTo>
                    <a:pt x="244" y="222"/>
                    <a:pt x="243" y="227"/>
                    <a:pt x="242" y="226"/>
                  </a:cubicBezTo>
                  <a:close/>
                  <a:moveTo>
                    <a:pt x="239" y="180"/>
                  </a:moveTo>
                  <a:cubicBezTo>
                    <a:pt x="237" y="180"/>
                    <a:pt x="237" y="178"/>
                    <a:pt x="237" y="176"/>
                  </a:cubicBezTo>
                  <a:cubicBezTo>
                    <a:pt x="237" y="176"/>
                    <a:pt x="238" y="176"/>
                    <a:pt x="239" y="176"/>
                  </a:cubicBezTo>
                  <a:cubicBezTo>
                    <a:pt x="238" y="173"/>
                    <a:pt x="239" y="171"/>
                    <a:pt x="241" y="169"/>
                  </a:cubicBezTo>
                  <a:cubicBezTo>
                    <a:pt x="243" y="170"/>
                    <a:pt x="241" y="171"/>
                    <a:pt x="243" y="172"/>
                  </a:cubicBezTo>
                  <a:cubicBezTo>
                    <a:pt x="242" y="175"/>
                    <a:pt x="240" y="177"/>
                    <a:pt x="239" y="180"/>
                  </a:cubicBezTo>
                  <a:close/>
                  <a:moveTo>
                    <a:pt x="242" y="164"/>
                  </a:moveTo>
                  <a:cubicBezTo>
                    <a:pt x="241" y="164"/>
                    <a:pt x="240" y="163"/>
                    <a:pt x="240" y="162"/>
                  </a:cubicBezTo>
                  <a:cubicBezTo>
                    <a:pt x="241" y="162"/>
                    <a:pt x="242" y="162"/>
                    <a:pt x="243" y="162"/>
                  </a:cubicBezTo>
                  <a:cubicBezTo>
                    <a:pt x="244" y="163"/>
                    <a:pt x="242" y="163"/>
                    <a:pt x="242" y="164"/>
                  </a:cubicBezTo>
                  <a:close/>
                  <a:moveTo>
                    <a:pt x="241" y="149"/>
                  </a:moveTo>
                  <a:cubicBezTo>
                    <a:pt x="242" y="146"/>
                    <a:pt x="244" y="149"/>
                    <a:pt x="243" y="152"/>
                  </a:cubicBezTo>
                  <a:cubicBezTo>
                    <a:pt x="242" y="152"/>
                    <a:pt x="241" y="150"/>
                    <a:pt x="241" y="149"/>
                  </a:cubicBezTo>
                  <a:close/>
                  <a:moveTo>
                    <a:pt x="241" y="142"/>
                  </a:moveTo>
                  <a:cubicBezTo>
                    <a:pt x="240" y="140"/>
                    <a:pt x="239" y="139"/>
                    <a:pt x="238" y="138"/>
                  </a:cubicBezTo>
                  <a:cubicBezTo>
                    <a:pt x="240" y="133"/>
                    <a:pt x="242" y="138"/>
                    <a:pt x="244" y="140"/>
                  </a:cubicBezTo>
                  <a:cubicBezTo>
                    <a:pt x="243" y="141"/>
                    <a:pt x="242" y="142"/>
                    <a:pt x="241" y="142"/>
                  </a:cubicBezTo>
                  <a:close/>
                  <a:moveTo>
                    <a:pt x="242" y="132"/>
                  </a:moveTo>
                  <a:cubicBezTo>
                    <a:pt x="243" y="133"/>
                    <a:pt x="243" y="134"/>
                    <a:pt x="244" y="135"/>
                  </a:cubicBezTo>
                  <a:cubicBezTo>
                    <a:pt x="242" y="135"/>
                    <a:pt x="241" y="133"/>
                    <a:pt x="242" y="132"/>
                  </a:cubicBezTo>
                  <a:close/>
                  <a:moveTo>
                    <a:pt x="242" y="96"/>
                  </a:moveTo>
                  <a:cubicBezTo>
                    <a:pt x="240" y="96"/>
                    <a:pt x="240" y="95"/>
                    <a:pt x="239" y="94"/>
                  </a:cubicBezTo>
                  <a:cubicBezTo>
                    <a:pt x="240" y="94"/>
                    <a:pt x="241" y="92"/>
                    <a:pt x="243" y="92"/>
                  </a:cubicBezTo>
                  <a:cubicBezTo>
                    <a:pt x="243" y="92"/>
                    <a:pt x="243" y="92"/>
                    <a:pt x="244" y="92"/>
                  </a:cubicBezTo>
                  <a:cubicBezTo>
                    <a:pt x="243" y="94"/>
                    <a:pt x="242" y="95"/>
                    <a:pt x="242" y="96"/>
                  </a:cubicBezTo>
                  <a:close/>
                  <a:moveTo>
                    <a:pt x="242" y="74"/>
                  </a:moveTo>
                  <a:cubicBezTo>
                    <a:pt x="242" y="73"/>
                    <a:pt x="244" y="73"/>
                    <a:pt x="244" y="72"/>
                  </a:cubicBezTo>
                  <a:cubicBezTo>
                    <a:pt x="244" y="72"/>
                    <a:pt x="244" y="75"/>
                    <a:pt x="244" y="75"/>
                  </a:cubicBezTo>
                  <a:cubicBezTo>
                    <a:pt x="243" y="75"/>
                    <a:pt x="243" y="74"/>
                    <a:pt x="242" y="74"/>
                  </a:cubicBezTo>
                  <a:close/>
                  <a:moveTo>
                    <a:pt x="244" y="59"/>
                  </a:moveTo>
                  <a:cubicBezTo>
                    <a:pt x="245" y="60"/>
                    <a:pt x="244" y="63"/>
                    <a:pt x="244" y="65"/>
                  </a:cubicBezTo>
                  <a:cubicBezTo>
                    <a:pt x="242" y="63"/>
                    <a:pt x="242" y="61"/>
                    <a:pt x="244" y="59"/>
                  </a:cubicBezTo>
                  <a:close/>
                  <a:moveTo>
                    <a:pt x="248" y="29"/>
                  </a:moveTo>
                  <a:cubicBezTo>
                    <a:pt x="245" y="28"/>
                    <a:pt x="246" y="25"/>
                    <a:pt x="246" y="23"/>
                  </a:cubicBezTo>
                  <a:cubicBezTo>
                    <a:pt x="245" y="23"/>
                    <a:pt x="245" y="24"/>
                    <a:pt x="246" y="24"/>
                  </a:cubicBezTo>
                  <a:cubicBezTo>
                    <a:pt x="246" y="24"/>
                    <a:pt x="245" y="24"/>
                    <a:pt x="245" y="24"/>
                  </a:cubicBezTo>
                  <a:cubicBezTo>
                    <a:pt x="243" y="23"/>
                    <a:pt x="246" y="23"/>
                    <a:pt x="246" y="22"/>
                  </a:cubicBezTo>
                  <a:cubicBezTo>
                    <a:pt x="248" y="25"/>
                    <a:pt x="250" y="30"/>
                    <a:pt x="250" y="33"/>
                  </a:cubicBezTo>
                  <a:cubicBezTo>
                    <a:pt x="249" y="32"/>
                    <a:pt x="247" y="31"/>
                    <a:pt x="248" y="29"/>
                  </a:cubicBezTo>
                  <a:close/>
                  <a:moveTo>
                    <a:pt x="248" y="19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52" y="21"/>
                    <a:pt x="253" y="26"/>
                    <a:pt x="255" y="30"/>
                  </a:cubicBezTo>
                  <a:cubicBezTo>
                    <a:pt x="252" y="28"/>
                    <a:pt x="250" y="22"/>
                    <a:pt x="248" y="19"/>
                  </a:cubicBezTo>
                  <a:close/>
                  <a:moveTo>
                    <a:pt x="252" y="15"/>
                  </a:moveTo>
                  <a:cubicBezTo>
                    <a:pt x="253" y="15"/>
                    <a:pt x="253" y="16"/>
                    <a:pt x="253" y="17"/>
                  </a:cubicBezTo>
                  <a:cubicBezTo>
                    <a:pt x="252" y="17"/>
                    <a:pt x="251" y="16"/>
                    <a:pt x="252" y="15"/>
                  </a:cubicBezTo>
                  <a:close/>
                  <a:moveTo>
                    <a:pt x="251" y="12"/>
                  </a:moveTo>
                  <a:cubicBezTo>
                    <a:pt x="249" y="11"/>
                    <a:pt x="249" y="9"/>
                    <a:pt x="249" y="7"/>
                  </a:cubicBezTo>
                  <a:cubicBezTo>
                    <a:pt x="250" y="8"/>
                    <a:pt x="252" y="11"/>
                    <a:pt x="251" y="12"/>
                  </a:cubicBezTo>
                  <a:close/>
                  <a:moveTo>
                    <a:pt x="246" y="9"/>
                  </a:moveTo>
                  <a:cubicBezTo>
                    <a:pt x="247" y="11"/>
                    <a:pt x="248" y="13"/>
                    <a:pt x="248" y="15"/>
                  </a:cubicBezTo>
                  <a:cubicBezTo>
                    <a:pt x="248" y="15"/>
                    <a:pt x="248" y="16"/>
                    <a:pt x="247" y="16"/>
                  </a:cubicBezTo>
                  <a:cubicBezTo>
                    <a:pt x="246" y="13"/>
                    <a:pt x="244" y="12"/>
                    <a:pt x="246" y="9"/>
                  </a:cubicBezTo>
                  <a:close/>
                  <a:moveTo>
                    <a:pt x="245" y="5"/>
                  </a:moveTo>
                  <a:cubicBezTo>
                    <a:pt x="244" y="8"/>
                    <a:pt x="241" y="10"/>
                    <a:pt x="238" y="11"/>
                  </a:cubicBezTo>
                  <a:cubicBezTo>
                    <a:pt x="234" y="8"/>
                    <a:pt x="241" y="3"/>
                    <a:pt x="245" y="5"/>
                  </a:cubicBezTo>
                  <a:close/>
                  <a:moveTo>
                    <a:pt x="237" y="16"/>
                  </a:moveTo>
                  <a:cubicBezTo>
                    <a:pt x="237" y="19"/>
                    <a:pt x="236" y="19"/>
                    <a:pt x="235" y="21"/>
                  </a:cubicBezTo>
                  <a:cubicBezTo>
                    <a:pt x="233" y="21"/>
                    <a:pt x="234" y="19"/>
                    <a:pt x="233" y="19"/>
                  </a:cubicBezTo>
                  <a:cubicBezTo>
                    <a:pt x="233" y="18"/>
                    <a:pt x="236" y="17"/>
                    <a:pt x="235" y="16"/>
                  </a:cubicBezTo>
                  <a:cubicBezTo>
                    <a:pt x="236" y="15"/>
                    <a:pt x="236" y="16"/>
                    <a:pt x="237" y="16"/>
                  </a:cubicBezTo>
                  <a:close/>
                  <a:moveTo>
                    <a:pt x="233" y="17"/>
                  </a:moveTo>
                  <a:cubicBezTo>
                    <a:pt x="229" y="16"/>
                    <a:pt x="234" y="13"/>
                    <a:pt x="234" y="11"/>
                  </a:cubicBezTo>
                  <a:cubicBezTo>
                    <a:pt x="237" y="13"/>
                    <a:pt x="234" y="16"/>
                    <a:pt x="233" y="17"/>
                  </a:cubicBezTo>
                  <a:close/>
                  <a:moveTo>
                    <a:pt x="232" y="11"/>
                  </a:moveTo>
                  <a:cubicBezTo>
                    <a:pt x="232" y="11"/>
                    <a:pt x="231" y="13"/>
                    <a:pt x="229" y="13"/>
                  </a:cubicBezTo>
                  <a:cubicBezTo>
                    <a:pt x="229" y="12"/>
                    <a:pt x="232" y="12"/>
                    <a:pt x="232" y="11"/>
                  </a:cubicBezTo>
                  <a:close/>
                  <a:moveTo>
                    <a:pt x="229" y="10"/>
                  </a:moveTo>
                  <a:cubicBezTo>
                    <a:pt x="229" y="12"/>
                    <a:pt x="228" y="12"/>
                    <a:pt x="228" y="10"/>
                  </a:cubicBezTo>
                  <a:cubicBezTo>
                    <a:pt x="228" y="10"/>
                    <a:pt x="229" y="10"/>
                    <a:pt x="229" y="10"/>
                  </a:cubicBezTo>
                  <a:close/>
                  <a:moveTo>
                    <a:pt x="225" y="20"/>
                  </a:moveTo>
                  <a:cubicBezTo>
                    <a:pt x="224" y="20"/>
                    <a:pt x="224" y="19"/>
                    <a:pt x="223" y="18"/>
                  </a:cubicBezTo>
                  <a:cubicBezTo>
                    <a:pt x="225" y="17"/>
                    <a:pt x="226" y="16"/>
                    <a:pt x="227" y="15"/>
                  </a:cubicBezTo>
                  <a:cubicBezTo>
                    <a:pt x="229" y="17"/>
                    <a:pt x="225" y="18"/>
                    <a:pt x="225" y="20"/>
                  </a:cubicBezTo>
                  <a:close/>
                  <a:moveTo>
                    <a:pt x="224" y="10"/>
                  </a:moveTo>
                  <a:cubicBezTo>
                    <a:pt x="225" y="11"/>
                    <a:pt x="226" y="12"/>
                    <a:pt x="226" y="14"/>
                  </a:cubicBezTo>
                  <a:cubicBezTo>
                    <a:pt x="225" y="15"/>
                    <a:pt x="224" y="16"/>
                    <a:pt x="223" y="16"/>
                  </a:cubicBezTo>
                  <a:cubicBezTo>
                    <a:pt x="221" y="14"/>
                    <a:pt x="223" y="12"/>
                    <a:pt x="224" y="10"/>
                  </a:cubicBezTo>
                  <a:close/>
                  <a:moveTo>
                    <a:pt x="221" y="20"/>
                  </a:moveTo>
                  <a:cubicBezTo>
                    <a:pt x="225" y="22"/>
                    <a:pt x="222" y="24"/>
                    <a:pt x="220" y="26"/>
                  </a:cubicBezTo>
                  <a:cubicBezTo>
                    <a:pt x="216" y="24"/>
                    <a:pt x="220" y="21"/>
                    <a:pt x="221" y="20"/>
                  </a:cubicBezTo>
                  <a:close/>
                  <a:moveTo>
                    <a:pt x="221" y="19"/>
                  </a:moveTo>
                  <a:cubicBezTo>
                    <a:pt x="220" y="20"/>
                    <a:pt x="219" y="21"/>
                    <a:pt x="217" y="21"/>
                  </a:cubicBezTo>
                  <a:cubicBezTo>
                    <a:pt x="216" y="19"/>
                    <a:pt x="220" y="14"/>
                    <a:pt x="221" y="19"/>
                  </a:cubicBezTo>
                  <a:close/>
                  <a:moveTo>
                    <a:pt x="212" y="23"/>
                  </a:moveTo>
                  <a:cubicBezTo>
                    <a:pt x="211" y="23"/>
                    <a:pt x="210" y="22"/>
                    <a:pt x="210" y="21"/>
                  </a:cubicBezTo>
                  <a:cubicBezTo>
                    <a:pt x="213" y="19"/>
                    <a:pt x="215" y="17"/>
                    <a:pt x="217" y="14"/>
                  </a:cubicBezTo>
                  <a:cubicBezTo>
                    <a:pt x="217" y="17"/>
                    <a:pt x="213" y="20"/>
                    <a:pt x="212" y="23"/>
                  </a:cubicBezTo>
                  <a:close/>
                  <a:moveTo>
                    <a:pt x="217" y="11"/>
                  </a:moveTo>
                  <a:cubicBezTo>
                    <a:pt x="217" y="14"/>
                    <a:pt x="214" y="15"/>
                    <a:pt x="212" y="16"/>
                  </a:cubicBezTo>
                  <a:cubicBezTo>
                    <a:pt x="209" y="19"/>
                    <a:pt x="207" y="22"/>
                    <a:pt x="203" y="25"/>
                  </a:cubicBezTo>
                  <a:cubicBezTo>
                    <a:pt x="205" y="20"/>
                    <a:pt x="210" y="17"/>
                    <a:pt x="211" y="12"/>
                  </a:cubicBezTo>
                  <a:cubicBezTo>
                    <a:pt x="213" y="12"/>
                    <a:pt x="215" y="10"/>
                    <a:pt x="217" y="11"/>
                  </a:cubicBezTo>
                  <a:close/>
                  <a:moveTo>
                    <a:pt x="189" y="10"/>
                  </a:moveTo>
                  <a:cubicBezTo>
                    <a:pt x="195" y="12"/>
                    <a:pt x="200" y="13"/>
                    <a:pt x="206" y="13"/>
                  </a:cubicBezTo>
                  <a:cubicBezTo>
                    <a:pt x="203" y="15"/>
                    <a:pt x="202" y="18"/>
                    <a:pt x="199" y="19"/>
                  </a:cubicBezTo>
                  <a:cubicBezTo>
                    <a:pt x="197" y="18"/>
                    <a:pt x="200" y="16"/>
                    <a:pt x="200" y="15"/>
                  </a:cubicBezTo>
                  <a:cubicBezTo>
                    <a:pt x="200" y="14"/>
                    <a:pt x="199" y="14"/>
                    <a:pt x="198" y="14"/>
                  </a:cubicBezTo>
                  <a:cubicBezTo>
                    <a:pt x="196" y="15"/>
                    <a:pt x="195" y="17"/>
                    <a:pt x="193" y="18"/>
                  </a:cubicBezTo>
                  <a:cubicBezTo>
                    <a:pt x="192" y="18"/>
                    <a:pt x="192" y="17"/>
                    <a:pt x="191" y="17"/>
                  </a:cubicBezTo>
                  <a:cubicBezTo>
                    <a:pt x="191" y="16"/>
                    <a:pt x="191" y="15"/>
                    <a:pt x="192" y="14"/>
                  </a:cubicBezTo>
                  <a:cubicBezTo>
                    <a:pt x="191" y="12"/>
                    <a:pt x="189" y="14"/>
                    <a:pt x="188" y="13"/>
                  </a:cubicBezTo>
                  <a:cubicBezTo>
                    <a:pt x="187" y="12"/>
                    <a:pt x="189" y="11"/>
                    <a:pt x="189" y="10"/>
                  </a:cubicBezTo>
                  <a:close/>
                  <a:moveTo>
                    <a:pt x="191" y="20"/>
                  </a:moveTo>
                  <a:cubicBezTo>
                    <a:pt x="190" y="21"/>
                    <a:pt x="188" y="21"/>
                    <a:pt x="189" y="22"/>
                  </a:cubicBezTo>
                  <a:cubicBezTo>
                    <a:pt x="188" y="22"/>
                    <a:pt x="188" y="22"/>
                    <a:pt x="188" y="22"/>
                  </a:cubicBezTo>
                  <a:cubicBezTo>
                    <a:pt x="188" y="21"/>
                    <a:pt x="189" y="19"/>
                    <a:pt x="191" y="20"/>
                  </a:cubicBezTo>
                  <a:close/>
                  <a:moveTo>
                    <a:pt x="188" y="32"/>
                  </a:moveTo>
                  <a:cubicBezTo>
                    <a:pt x="186" y="31"/>
                    <a:pt x="185" y="28"/>
                    <a:pt x="187" y="27"/>
                  </a:cubicBezTo>
                  <a:cubicBezTo>
                    <a:pt x="190" y="28"/>
                    <a:pt x="189" y="31"/>
                    <a:pt x="188" y="32"/>
                  </a:cubicBezTo>
                  <a:close/>
                  <a:moveTo>
                    <a:pt x="182" y="8"/>
                  </a:moveTo>
                  <a:cubicBezTo>
                    <a:pt x="182" y="7"/>
                    <a:pt x="183" y="7"/>
                    <a:pt x="183" y="6"/>
                  </a:cubicBezTo>
                  <a:cubicBezTo>
                    <a:pt x="185" y="6"/>
                    <a:pt x="185" y="8"/>
                    <a:pt x="187" y="8"/>
                  </a:cubicBezTo>
                  <a:cubicBezTo>
                    <a:pt x="185" y="11"/>
                    <a:pt x="182" y="13"/>
                    <a:pt x="180" y="16"/>
                  </a:cubicBezTo>
                  <a:cubicBezTo>
                    <a:pt x="179" y="16"/>
                    <a:pt x="179" y="15"/>
                    <a:pt x="178" y="16"/>
                  </a:cubicBezTo>
                  <a:cubicBezTo>
                    <a:pt x="179" y="13"/>
                    <a:pt x="184" y="12"/>
                    <a:pt x="182" y="8"/>
                  </a:cubicBezTo>
                  <a:close/>
                  <a:moveTo>
                    <a:pt x="180" y="9"/>
                  </a:moveTo>
                  <a:cubicBezTo>
                    <a:pt x="177" y="11"/>
                    <a:pt x="177" y="15"/>
                    <a:pt x="174" y="16"/>
                  </a:cubicBezTo>
                  <a:cubicBezTo>
                    <a:pt x="173" y="15"/>
                    <a:pt x="173" y="13"/>
                    <a:pt x="171" y="13"/>
                  </a:cubicBezTo>
                  <a:cubicBezTo>
                    <a:pt x="172" y="9"/>
                    <a:pt x="177" y="7"/>
                    <a:pt x="180" y="9"/>
                  </a:cubicBezTo>
                  <a:close/>
                  <a:moveTo>
                    <a:pt x="176" y="18"/>
                  </a:moveTo>
                  <a:cubicBezTo>
                    <a:pt x="176" y="18"/>
                    <a:pt x="176" y="19"/>
                    <a:pt x="177" y="20"/>
                  </a:cubicBezTo>
                  <a:cubicBezTo>
                    <a:pt x="175" y="22"/>
                    <a:pt x="173" y="24"/>
                    <a:pt x="171" y="26"/>
                  </a:cubicBezTo>
                  <a:cubicBezTo>
                    <a:pt x="170" y="23"/>
                    <a:pt x="174" y="21"/>
                    <a:pt x="176" y="18"/>
                  </a:cubicBezTo>
                  <a:close/>
                  <a:moveTo>
                    <a:pt x="176" y="24"/>
                  </a:moveTo>
                  <a:cubicBezTo>
                    <a:pt x="175" y="28"/>
                    <a:pt x="172" y="30"/>
                    <a:pt x="171" y="32"/>
                  </a:cubicBezTo>
                  <a:cubicBezTo>
                    <a:pt x="170" y="29"/>
                    <a:pt x="174" y="26"/>
                    <a:pt x="176" y="24"/>
                  </a:cubicBezTo>
                  <a:close/>
                  <a:moveTo>
                    <a:pt x="171" y="143"/>
                  </a:moveTo>
                  <a:cubicBezTo>
                    <a:pt x="172" y="144"/>
                    <a:pt x="173" y="145"/>
                    <a:pt x="173" y="147"/>
                  </a:cubicBezTo>
                  <a:cubicBezTo>
                    <a:pt x="173" y="147"/>
                    <a:pt x="173" y="146"/>
                    <a:pt x="172" y="146"/>
                  </a:cubicBezTo>
                  <a:cubicBezTo>
                    <a:pt x="171" y="146"/>
                    <a:pt x="172" y="147"/>
                    <a:pt x="171" y="147"/>
                  </a:cubicBezTo>
                  <a:cubicBezTo>
                    <a:pt x="171" y="148"/>
                    <a:pt x="172" y="150"/>
                    <a:pt x="170" y="150"/>
                  </a:cubicBezTo>
                  <a:cubicBezTo>
                    <a:pt x="171" y="147"/>
                    <a:pt x="170" y="145"/>
                    <a:pt x="171" y="143"/>
                  </a:cubicBezTo>
                  <a:close/>
                  <a:moveTo>
                    <a:pt x="170" y="159"/>
                  </a:moveTo>
                  <a:cubicBezTo>
                    <a:pt x="171" y="160"/>
                    <a:pt x="172" y="161"/>
                    <a:pt x="173" y="162"/>
                  </a:cubicBezTo>
                  <a:cubicBezTo>
                    <a:pt x="173" y="164"/>
                    <a:pt x="171" y="165"/>
                    <a:pt x="171" y="167"/>
                  </a:cubicBezTo>
                  <a:cubicBezTo>
                    <a:pt x="170" y="165"/>
                    <a:pt x="171" y="162"/>
                    <a:pt x="170" y="159"/>
                  </a:cubicBezTo>
                  <a:close/>
                  <a:moveTo>
                    <a:pt x="170" y="171"/>
                  </a:moveTo>
                  <a:cubicBezTo>
                    <a:pt x="172" y="173"/>
                    <a:pt x="171" y="174"/>
                    <a:pt x="171" y="177"/>
                  </a:cubicBezTo>
                  <a:cubicBezTo>
                    <a:pt x="169" y="177"/>
                    <a:pt x="171" y="173"/>
                    <a:pt x="170" y="171"/>
                  </a:cubicBezTo>
                  <a:close/>
                  <a:moveTo>
                    <a:pt x="171" y="204"/>
                  </a:moveTo>
                  <a:cubicBezTo>
                    <a:pt x="171" y="204"/>
                    <a:pt x="171" y="204"/>
                    <a:pt x="171" y="204"/>
                  </a:cubicBezTo>
                  <a:cubicBezTo>
                    <a:pt x="171" y="203"/>
                    <a:pt x="172" y="205"/>
                    <a:pt x="172" y="206"/>
                  </a:cubicBezTo>
                  <a:cubicBezTo>
                    <a:pt x="172" y="207"/>
                    <a:pt x="171" y="206"/>
                    <a:pt x="170" y="207"/>
                  </a:cubicBezTo>
                  <a:cubicBezTo>
                    <a:pt x="169" y="206"/>
                    <a:pt x="170" y="204"/>
                    <a:pt x="171" y="204"/>
                  </a:cubicBezTo>
                  <a:close/>
                  <a:moveTo>
                    <a:pt x="168" y="47"/>
                  </a:moveTo>
                  <a:cubicBezTo>
                    <a:pt x="167" y="46"/>
                    <a:pt x="168" y="46"/>
                    <a:pt x="168" y="45"/>
                  </a:cubicBezTo>
                  <a:cubicBezTo>
                    <a:pt x="169" y="49"/>
                    <a:pt x="167" y="53"/>
                    <a:pt x="165" y="54"/>
                  </a:cubicBezTo>
                  <a:cubicBezTo>
                    <a:pt x="165" y="52"/>
                    <a:pt x="165" y="47"/>
                    <a:pt x="168" y="47"/>
                  </a:cubicBezTo>
                  <a:close/>
                  <a:moveTo>
                    <a:pt x="165" y="59"/>
                  </a:moveTo>
                  <a:cubicBezTo>
                    <a:pt x="166" y="58"/>
                    <a:pt x="166" y="58"/>
                    <a:pt x="167" y="57"/>
                  </a:cubicBezTo>
                  <a:cubicBezTo>
                    <a:pt x="168" y="57"/>
                    <a:pt x="167" y="58"/>
                    <a:pt x="168" y="58"/>
                  </a:cubicBezTo>
                  <a:cubicBezTo>
                    <a:pt x="166" y="64"/>
                    <a:pt x="167" y="74"/>
                    <a:pt x="166" y="81"/>
                  </a:cubicBezTo>
                  <a:cubicBezTo>
                    <a:pt x="166" y="82"/>
                    <a:pt x="166" y="83"/>
                    <a:pt x="167" y="83"/>
                  </a:cubicBezTo>
                  <a:cubicBezTo>
                    <a:pt x="167" y="83"/>
                    <a:pt x="166" y="84"/>
                    <a:pt x="166" y="85"/>
                  </a:cubicBezTo>
                  <a:cubicBezTo>
                    <a:pt x="166" y="92"/>
                    <a:pt x="166" y="99"/>
                    <a:pt x="166" y="106"/>
                  </a:cubicBezTo>
                  <a:cubicBezTo>
                    <a:pt x="166" y="108"/>
                    <a:pt x="167" y="110"/>
                    <a:pt x="165" y="111"/>
                  </a:cubicBezTo>
                  <a:cubicBezTo>
                    <a:pt x="165" y="98"/>
                    <a:pt x="164" y="74"/>
                    <a:pt x="165" y="59"/>
                  </a:cubicBezTo>
                  <a:close/>
                  <a:moveTo>
                    <a:pt x="165" y="113"/>
                  </a:moveTo>
                  <a:cubicBezTo>
                    <a:pt x="166" y="114"/>
                    <a:pt x="166" y="116"/>
                    <a:pt x="167" y="117"/>
                  </a:cubicBezTo>
                  <a:cubicBezTo>
                    <a:pt x="165" y="124"/>
                    <a:pt x="169" y="137"/>
                    <a:pt x="166" y="144"/>
                  </a:cubicBezTo>
                  <a:cubicBezTo>
                    <a:pt x="166" y="135"/>
                    <a:pt x="165" y="124"/>
                    <a:pt x="165" y="113"/>
                  </a:cubicBezTo>
                  <a:close/>
                  <a:moveTo>
                    <a:pt x="167" y="221"/>
                  </a:moveTo>
                  <a:cubicBezTo>
                    <a:pt x="169" y="221"/>
                    <a:pt x="169" y="225"/>
                    <a:pt x="170" y="227"/>
                  </a:cubicBezTo>
                  <a:cubicBezTo>
                    <a:pt x="170" y="227"/>
                    <a:pt x="171" y="227"/>
                    <a:pt x="171" y="228"/>
                  </a:cubicBezTo>
                  <a:cubicBezTo>
                    <a:pt x="171" y="229"/>
                    <a:pt x="171" y="230"/>
                    <a:pt x="171" y="230"/>
                  </a:cubicBezTo>
                  <a:cubicBezTo>
                    <a:pt x="172" y="231"/>
                    <a:pt x="171" y="230"/>
                    <a:pt x="171" y="232"/>
                  </a:cubicBezTo>
                  <a:cubicBezTo>
                    <a:pt x="169" y="233"/>
                    <a:pt x="169" y="237"/>
                    <a:pt x="166" y="238"/>
                  </a:cubicBezTo>
                  <a:cubicBezTo>
                    <a:pt x="167" y="233"/>
                    <a:pt x="167" y="228"/>
                    <a:pt x="167" y="221"/>
                  </a:cubicBezTo>
                  <a:close/>
                  <a:moveTo>
                    <a:pt x="169" y="239"/>
                  </a:moveTo>
                  <a:cubicBezTo>
                    <a:pt x="171" y="239"/>
                    <a:pt x="170" y="241"/>
                    <a:pt x="171" y="243"/>
                  </a:cubicBezTo>
                  <a:cubicBezTo>
                    <a:pt x="171" y="244"/>
                    <a:pt x="170" y="245"/>
                    <a:pt x="169" y="246"/>
                  </a:cubicBezTo>
                  <a:cubicBezTo>
                    <a:pt x="168" y="246"/>
                    <a:pt x="168" y="245"/>
                    <a:pt x="166" y="246"/>
                  </a:cubicBezTo>
                  <a:cubicBezTo>
                    <a:pt x="166" y="245"/>
                    <a:pt x="166" y="245"/>
                    <a:pt x="166" y="245"/>
                  </a:cubicBezTo>
                  <a:cubicBezTo>
                    <a:pt x="167" y="243"/>
                    <a:pt x="168" y="241"/>
                    <a:pt x="169" y="239"/>
                  </a:cubicBezTo>
                  <a:close/>
                  <a:moveTo>
                    <a:pt x="166" y="320"/>
                  </a:moveTo>
                  <a:cubicBezTo>
                    <a:pt x="167" y="321"/>
                    <a:pt x="167" y="324"/>
                    <a:pt x="165" y="324"/>
                  </a:cubicBezTo>
                  <a:cubicBezTo>
                    <a:pt x="166" y="323"/>
                    <a:pt x="165" y="321"/>
                    <a:pt x="166" y="320"/>
                  </a:cubicBezTo>
                  <a:close/>
                  <a:moveTo>
                    <a:pt x="166" y="360"/>
                  </a:moveTo>
                  <a:cubicBezTo>
                    <a:pt x="168" y="361"/>
                    <a:pt x="166" y="364"/>
                    <a:pt x="164" y="364"/>
                  </a:cubicBezTo>
                  <a:cubicBezTo>
                    <a:pt x="164" y="363"/>
                    <a:pt x="165" y="362"/>
                    <a:pt x="166" y="360"/>
                  </a:cubicBezTo>
                  <a:close/>
                  <a:moveTo>
                    <a:pt x="166" y="376"/>
                  </a:moveTo>
                  <a:cubicBezTo>
                    <a:pt x="165" y="376"/>
                    <a:pt x="165" y="375"/>
                    <a:pt x="165" y="375"/>
                  </a:cubicBezTo>
                  <a:cubicBezTo>
                    <a:pt x="166" y="374"/>
                    <a:pt x="166" y="376"/>
                    <a:pt x="166" y="376"/>
                  </a:cubicBezTo>
                  <a:close/>
                  <a:moveTo>
                    <a:pt x="164" y="377"/>
                  </a:moveTo>
                  <a:cubicBezTo>
                    <a:pt x="165" y="377"/>
                    <a:pt x="166" y="378"/>
                    <a:pt x="167" y="378"/>
                  </a:cubicBezTo>
                  <a:cubicBezTo>
                    <a:pt x="166" y="379"/>
                    <a:pt x="166" y="381"/>
                    <a:pt x="165" y="381"/>
                  </a:cubicBezTo>
                  <a:cubicBezTo>
                    <a:pt x="165" y="379"/>
                    <a:pt x="164" y="380"/>
                    <a:pt x="164" y="378"/>
                  </a:cubicBezTo>
                  <a:cubicBezTo>
                    <a:pt x="164" y="378"/>
                    <a:pt x="164" y="377"/>
                    <a:pt x="164" y="377"/>
                  </a:cubicBezTo>
                  <a:close/>
                  <a:moveTo>
                    <a:pt x="165" y="395"/>
                  </a:moveTo>
                  <a:cubicBezTo>
                    <a:pt x="166" y="395"/>
                    <a:pt x="166" y="395"/>
                    <a:pt x="166" y="395"/>
                  </a:cubicBezTo>
                  <a:cubicBezTo>
                    <a:pt x="166" y="397"/>
                    <a:pt x="165" y="398"/>
                    <a:pt x="164" y="397"/>
                  </a:cubicBezTo>
                  <a:cubicBezTo>
                    <a:pt x="164" y="396"/>
                    <a:pt x="165" y="396"/>
                    <a:pt x="165" y="395"/>
                  </a:cubicBezTo>
                  <a:close/>
                  <a:moveTo>
                    <a:pt x="164" y="390"/>
                  </a:moveTo>
                  <a:cubicBezTo>
                    <a:pt x="164" y="389"/>
                    <a:pt x="165" y="389"/>
                    <a:pt x="165" y="388"/>
                  </a:cubicBezTo>
                  <a:cubicBezTo>
                    <a:pt x="166" y="388"/>
                    <a:pt x="166" y="391"/>
                    <a:pt x="164" y="390"/>
                  </a:cubicBezTo>
                  <a:close/>
                  <a:moveTo>
                    <a:pt x="157" y="345"/>
                  </a:moveTo>
                  <a:cubicBezTo>
                    <a:pt x="156" y="344"/>
                    <a:pt x="157" y="344"/>
                    <a:pt x="158" y="343"/>
                  </a:cubicBezTo>
                  <a:cubicBezTo>
                    <a:pt x="158" y="330"/>
                    <a:pt x="159" y="313"/>
                    <a:pt x="160" y="302"/>
                  </a:cubicBezTo>
                  <a:cubicBezTo>
                    <a:pt x="160" y="299"/>
                    <a:pt x="160" y="297"/>
                    <a:pt x="160" y="295"/>
                  </a:cubicBezTo>
                  <a:cubicBezTo>
                    <a:pt x="160" y="293"/>
                    <a:pt x="161" y="290"/>
                    <a:pt x="161" y="287"/>
                  </a:cubicBezTo>
                  <a:cubicBezTo>
                    <a:pt x="162" y="288"/>
                    <a:pt x="162" y="288"/>
                    <a:pt x="164" y="288"/>
                  </a:cubicBezTo>
                  <a:cubicBezTo>
                    <a:pt x="164" y="292"/>
                    <a:pt x="160" y="296"/>
                    <a:pt x="164" y="299"/>
                  </a:cubicBezTo>
                  <a:cubicBezTo>
                    <a:pt x="164" y="304"/>
                    <a:pt x="163" y="308"/>
                    <a:pt x="161" y="313"/>
                  </a:cubicBezTo>
                  <a:cubicBezTo>
                    <a:pt x="161" y="314"/>
                    <a:pt x="162" y="314"/>
                    <a:pt x="163" y="314"/>
                  </a:cubicBezTo>
                  <a:cubicBezTo>
                    <a:pt x="165" y="319"/>
                    <a:pt x="160" y="324"/>
                    <a:pt x="160" y="330"/>
                  </a:cubicBezTo>
                  <a:cubicBezTo>
                    <a:pt x="161" y="331"/>
                    <a:pt x="162" y="332"/>
                    <a:pt x="163" y="332"/>
                  </a:cubicBezTo>
                  <a:cubicBezTo>
                    <a:pt x="162" y="337"/>
                    <a:pt x="159" y="342"/>
                    <a:pt x="158" y="347"/>
                  </a:cubicBezTo>
                  <a:cubicBezTo>
                    <a:pt x="158" y="350"/>
                    <a:pt x="161" y="349"/>
                    <a:pt x="163" y="347"/>
                  </a:cubicBezTo>
                  <a:cubicBezTo>
                    <a:pt x="162" y="351"/>
                    <a:pt x="158" y="355"/>
                    <a:pt x="163" y="357"/>
                  </a:cubicBezTo>
                  <a:cubicBezTo>
                    <a:pt x="162" y="359"/>
                    <a:pt x="163" y="359"/>
                    <a:pt x="162" y="361"/>
                  </a:cubicBezTo>
                  <a:cubicBezTo>
                    <a:pt x="161" y="361"/>
                    <a:pt x="161" y="360"/>
                    <a:pt x="160" y="360"/>
                  </a:cubicBezTo>
                  <a:cubicBezTo>
                    <a:pt x="160" y="359"/>
                    <a:pt x="160" y="357"/>
                    <a:pt x="160" y="355"/>
                  </a:cubicBezTo>
                  <a:cubicBezTo>
                    <a:pt x="157" y="360"/>
                    <a:pt x="161" y="369"/>
                    <a:pt x="157" y="372"/>
                  </a:cubicBezTo>
                  <a:cubicBezTo>
                    <a:pt x="155" y="363"/>
                    <a:pt x="158" y="353"/>
                    <a:pt x="157" y="345"/>
                  </a:cubicBezTo>
                  <a:close/>
                  <a:moveTo>
                    <a:pt x="162" y="342"/>
                  </a:moveTo>
                  <a:cubicBezTo>
                    <a:pt x="163" y="342"/>
                    <a:pt x="163" y="343"/>
                    <a:pt x="162" y="344"/>
                  </a:cubicBezTo>
                  <a:cubicBezTo>
                    <a:pt x="161" y="343"/>
                    <a:pt x="162" y="343"/>
                    <a:pt x="162" y="342"/>
                  </a:cubicBezTo>
                  <a:close/>
                  <a:moveTo>
                    <a:pt x="160" y="378"/>
                  </a:moveTo>
                  <a:cubicBezTo>
                    <a:pt x="160" y="378"/>
                    <a:pt x="160" y="378"/>
                    <a:pt x="161" y="378"/>
                  </a:cubicBezTo>
                  <a:cubicBezTo>
                    <a:pt x="161" y="380"/>
                    <a:pt x="160" y="380"/>
                    <a:pt x="160" y="381"/>
                  </a:cubicBezTo>
                  <a:cubicBezTo>
                    <a:pt x="159" y="380"/>
                    <a:pt x="160" y="379"/>
                    <a:pt x="160" y="378"/>
                  </a:cubicBezTo>
                  <a:close/>
                  <a:moveTo>
                    <a:pt x="160" y="365"/>
                  </a:moveTo>
                  <a:cubicBezTo>
                    <a:pt x="162" y="365"/>
                    <a:pt x="160" y="367"/>
                    <a:pt x="160" y="368"/>
                  </a:cubicBezTo>
                  <a:cubicBezTo>
                    <a:pt x="160" y="367"/>
                    <a:pt x="160" y="365"/>
                    <a:pt x="160" y="365"/>
                  </a:cubicBezTo>
                  <a:close/>
                  <a:moveTo>
                    <a:pt x="156" y="372"/>
                  </a:moveTo>
                  <a:cubicBezTo>
                    <a:pt x="160" y="375"/>
                    <a:pt x="157" y="384"/>
                    <a:pt x="157" y="389"/>
                  </a:cubicBezTo>
                  <a:cubicBezTo>
                    <a:pt x="155" y="384"/>
                    <a:pt x="155" y="378"/>
                    <a:pt x="156" y="372"/>
                  </a:cubicBezTo>
                  <a:close/>
                  <a:moveTo>
                    <a:pt x="155" y="415"/>
                  </a:moveTo>
                  <a:cubicBezTo>
                    <a:pt x="153" y="414"/>
                    <a:pt x="153" y="413"/>
                    <a:pt x="153" y="412"/>
                  </a:cubicBezTo>
                  <a:cubicBezTo>
                    <a:pt x="154" y="412"/>
                    <a:pt x="155" y="414"/>
                    <a:pt x="155" y="415"/>
                  </a:cubicBezTo>
                  <a:close/>
                  <a:moveTo>
                    <a:pt x="152" y="401"/>
                  </a:moveTo>
                  <a:cubicBezTo>
                    <a:pt x="153" y="400"/>
                    <a:pt x="155" y="401"/>
                    <a:pt x="154" y="403"/>
                  </a:cubicBezTo>
                  <a:cubicBezTo>
                    <a:pt x="153" y="403"/>
                    <a:pt x="153" y="401"/>
                    <a:pt x="152" y="401"/>
                  </a:cubicBezTo>
                  <a:close/>
                  <a:moveTo>
                    <a:pt x="155" y="393"/>
                  </a:moveTo>
                  <a:cubicBezTo>
                    <a:pt x="154" y="394"/>
                    <a:pt x="154" y="393"/>
                    <a:pt x="155" y="394"/>
                  </a:cubicBezTo>
                  <a:cubicBezTo>
                    <a:pt x="152" y="395"/>
                    <a:pt x="151" y="399"/>
                    <a:pt x="148" y="399"/>
                  </a:cubicBezTo>
                  <a:cubicBezTo>
                    <a:pt x="149" y="396"/>
                    <a:pt x="152" y="393"/>
                    <a:pt x="155" y="393"/>
                  </a:cubicBezTo>
                  <a:close/>
                  <a:moveTo>
                    <a:pt x="146" y="410"/>
                  </a:moveTo>
                  <a:cubicBezTo>
                    <a:pt x="147" y="411"/>
                    <a:pt x="148" y="413"/>
                    <a:pt x="148" y="414"/>
                  </a:cubicBezTo>
                  <a:cubicBezTo>
                    <a:pt x="147" y="414"/>
                    <a:pt x="145" y="412"/>
                    <a:pt x="146" y="410"/>
                  </a:cubicBezTo>
                  <a:close/>
                  <a:moveTo>
                    <a:pt x="147" y="404"/>
                  </a:moveTo>
                  <a:cubicBezTo>
                    <a:pt x="147" y="405"/>
                    <a:pt x="146" y="405"/>
                    <a:pt x="146" y="406"/>
                  </a:cubicBezTo>
                  <a:cubicBezTo>
                    <a:pt x="145" y="405"/>
                    <a:pt x="145" y="404"/>
                    <a:pt x="147" y="404"/>
                  </a:cubicBezTo>
                  <a:close/>
                  <a:moveTo>
                    <a:pt x="141" y="402"/>
                  </a:moveTo>
                  <a:cubicBezTo>
                    <a:pt x="141" y="399"/>
                    <a:pt x="143" y="397"/>
                    <a:pt x="147" y="396"/>
                  </a:cubicBezTo>
                  <a:cubicBezTo>
                    <a:pt x="145" y="398"/>
                    <a:pt x="143" y="402"/>
                    <a:pt x="141" y="402"/>
                  </a:cubicBezTo>
                  <a:close/>
                  <a:moveTo>
                    <a:pt x="142" y="414"/>
                  </a:moveTo>
                  <a:cubicBezTo>
                    <a:pt x="141" y="414"/>
                    <a:pt x="141" y="413"/>
                    <a:pt x="141" y="412"/>
                  </a:cubicBezTo>
                  <a:cubicBezTo>
                    <a:pt x="142" y="412"/>
                    <a:pt x="142" y="413"/>
                    <a:pt x="142" y="414"/>
                  </a:cubicBezTo>
                  <a:close/>
                  <a:moveTo>
                    <a:pt x="141" y="408"/>
                  </a:moveTo>
                  <a:cubicBezTo>
                    <a:pt x="141" y="407"/>
                    <a:pt x="142" y="407"/>
                    <a:pt x="142" y="406"/>
                  </a:cubicBezTo>
                  <a:cubicBezTo>
                    <a:pt x="144" y="407"/>
                    <a:pt x="142" y="409"/>
                    <a:pt x="143" y="409"/>
                  </a:cubicBezTo>
                  <a:cubicBezTo>
                    <a:pt x="143" y="410"/>
                    <a:pt x="142" y="408"/>
                    <a:pt x="141" y="408"/>
                  </a:cubicBezTo>
                  <a:close/>
                  <a:moveTo>
                    <a:pt x="140" y="430"/>
                  </a:moveTo>
                  <a:cubicBezTo>
                    <a:pt x="141" y="427"/>
                    <a:pt x="147" y="428"/>
                    <a:pt x="149" y="429"/>
                  </a:cubicBezTo>
                  <a:cubicBezTo>
                    <a:pt x="146" y="430"/>
                    <a:pt x="142" y="433"/>
                    <a:pt x="140" y="430"/>
                  </a:cubicBezTo>
                  <a:close/>
                  <a:moveTo>
                    <a:pt x="145" y="425"/>
                  </a:moveTo>
                  <a:cubicBezTo>
                    <a:pt x="145" y="424"/>
                    <a:pt x="148" y="425"/>
                    <a:pt x="149" y="425"/>
                  </a:cubicBezTo>
                  <a:cubicBezTo>
                    <a:pt x="148" y="426"/>
                    <a:pt x="146" y="425"/>
                    <a:pt x="145" y="425"/>
                  </a:cubicBezTo>
                  <a:close/>
                  <a:moveTo>
                    <a:pt x="150" y="412"/>
                  </a:moveTo>
                  <a:cubicBezTo>
                    <a:pt x="148" y="410"/>
                    <a:pt x="147" y="408"/>
                    <a:pt x="149" y="406"/>
                  </a:cubicBezTo>
                  <a:cubicBezTo>
                    <a:pt x="150" y="407"/>
                    <a:pt x="152" y="410"/>
                    <a:pt x="150" y="412"/>
                  </a:cubicBezTo>
                  <a:close/>
                  <a:moveTo>
                    <a:pt x="151" y="403"/>
                  </a:moveTo>
                  <a:cubicBezTo>
                    <a:pt x="153" y="404"/>
                    <a:pt x="151" y="406"/>
                    <a:pt x="151" y="403"/>
                  </a:cubicBezTo>
                  <a:close/>
                  <a:moveTo>
                    <a:pt x="152" y="413"/>
                  </a:moveTo>
                  <a:cubicBezTo>
                    <a:pt x="153" y="414"/>
                    <a:pt x="154" y="416"/>
                    <a:pt x="153" y="417"/>
                  </a:cubicBezTo>
                  <a:cubicBezTo>
                    <a:pt x="152" y="417"/>
                    <a:pt x="151" y="414"/>
                    <a:pt x="152" y="413"/>
                  </a:cubicBezTo>
                  <a:close/>
                  <a:moveTo>
                    <a:pt x="152" y="427"/>
                  </a:moveTo>
                  <a:cubicBezTo>
                    <a:pt x="154" y="426"/>
                    <a:pt x="155" y="428"/>
                    <a:pt x="157" y="427"/>
                  </a:cubicBezTo>
                  <a:cubicBezTo>
                    <a:pt x="157" y="429"/>
                    <a:pt x="154" y="427"/>
                    <a:pt x="152" y="427"/>
                  </a:cubicBezTo>
                  <a:close/>
                  <a:moveTo>
                    <a:pt x="156" y="418"/>
                  </a:moveTo>
                  <a:cubicBezTo>
                    <a:pt x="156" y="417"/>
                    <a:pt x="157" y="417"/>
                    <a:pt x="157" y="416"/>
                  </a:cubicBezTo>
                  <a:cubicBezTo>
                    <a:pt x="157" y="417"/>
                    <a:pt x="157" y="418"/>
                    <a:pt x="158" y="418"/>
                  </a:cubicBezTo>
                  <a:cubicBezTo>
                    <a:pt x="158" y="419"/>
                    <a:pt x="156" y="418"/>
                    <a:pt x="156" y="418"/>
                  </a:cubicBezTo>
                  <a:close/>
                  <a:moveTo>
                    <a:pt x="157" y="409"/>
                  </a:moveTo>
                  <a:cubicBezTo>
                    <a:pt x="156" y="408"/>
                    <a:pt x="155" y="405"/>
                    <a:pt x="156" y="403"/>
                  </a:cubicBezTo>
                  <a:cubicBezTo>
                    <a:pt x="158" y="403"/>
                    <a:pt x="157" y="405"/>
                    <a:pt x="159" y="406"/>
                  </a:cubicBezTo>
                  <a:cubicBezTo>
                    <a:pt x="158" y="407"/>
                    <a:pt x="158" y="408"/>
                    <a:pt x="157" y="409"/>
                  </a:cubicBezTo>
                  <a:close/>
                  <a:moveTo>
                    <a:pt x="161" y="386"/>
                  </a:moveTo>
                  <a:cubicBezTo>
                    <a:pt x="163" y="387"/>
                    <a:pt x="162" y="391"/>
                    <a:pt x="159" y="389"/>
                  </a:cubicBezTo>
                  <a:cubicBezTo>
                    <a:pt x="160" y="388"/>
                    <a:pt x="160" y="387"/>
                    <a:pt x="161" y="386"/>
                  </a:cubicBezTo>
                  <a:close/>
                  <a:moveTo>
                    <a:pt x="160" y="400"/>
                  </a:moveTo>
                  <a:cubicBezTo>
                    <a:pt x="160" y="399"/>
                    <a:pt x="161" y="399"/>
                    <a:pt x="161" y="398"/>
                  </a:cubicBezTo>
                  <a:cubicBezTo>
                    <a:pt x="162" y="397"/>
                    <a:pt x="161" y="400"/>
                    <a:pt x="160" y="400"/>
                  </a:cubicBezTo>
                  <a:close/>
                  <a:moveTo>
                    <a:pt x="161" y="407"/>
                  </a:moveTo>
                  <a:cubicBezTo>
                    <a:pt x="162" y="408"/>
                    <a:pt x="162" y="410"/>
                    <a:pt x="165" y="410"/>
                  </a:cubicBezTo>
                  <a:cubicBezTo>
                    <a:pt x="164" y="411"/>
                    <a:pt x="163" y="413"/>
                    <a:pt x="162" y="415"/>
                  </a:cubicBezTo>
                  <a:cubicBezTo>
                    <a:pt x="158" y="413"/>
                    <a:pt x="159" y="409"/>
                    <a:pt x="161" y="407"/>
                  </a:cubicBezTo>
                  <a:close/>
                  <a:moveTo>
                    <a:pt x="161" y="425"/>
                  </a:moveTo>
                  <a:cubicBezTo>
                    <a:pt x="162" y="425"/>
                    <a:pt x="163" y="424"/>
                    <a:pt x="164" y="424"/>
                  </a:cubicBezTo>
                  <a:cubicBezTo>
                    <a:pt x="165" y="424"/>
                    <a:pt x="164" y="426"/>
                    <a:pt x="166" y="425"/>
                  </a:cubicBezTo>
                  <a:cubicBezTo>
                    <a:pt x="165" y="426"/>
                    <a:pt x="162" y="426"/>
                    <a:pt x="161" y="425"/>
                  </a:cubicBezTo>
                  <a:close/>
                  <a:moveTo>
                    <a:pt x="167" y="425"/>
                  </a:moveTo>
                  <a:cubicBezTo>
                    <a:pt x="167" y="424"/>
                    <a:pt x="170" y="424"/>
                    <a:pt x="172" y="424"/>
                  </a:cubicBezTo>
                  <a:cubicBezTo>
                    <a:pt x="171" y="425"/>
                    <a:pt x="168" y="426"/>
                    <a:pt x="167" y="425"/>
                  </a:cubicBezTo>
                  <a:close/>
                  <a:moveTo>
                    <a:pt x="164" y="419"/>
                  </a:moveTo>
                  <a:cubicBezTo>
                    <a:pt x="163" y="419"/>
                    <a:pt x="164" y="417"/>
                    <a:pt x="163" y="418"/>
                  </a:cubicBezTo>
                  <a:cubicBezTo>
                    <a:pt x="163" y="417"/>
                    <a:pt x="165" y="417"/>
                    <a:pt x="165" y="416"/>
                  </a:cubicBezTo>
                  <a:cubicBezTo>
                    <a:pt x="169" y="417"/>
                    <a:pt x="169" y="410"/>
                    <a:pt x="172" y="408"/>
                  </a:cubicBezTo>
                  <a:cubicBezTo>
                    <a:pt x="171" y="412"/>
                    <a:pt x="170" y="418"/>
                    <a:pt x="164" y="419"/>
                  </a:cubicBezTo>
                  <a:close/>
                  <a:moveTo>
                    <a:pt x="178" y="421"/>
                  </a:moveTo>
                  <a:cubicBezTo>
                    <a:pt x="177" y="421"/>
                    <a:pt x="174" y="421"/>
                    <a:pt x="172" y="421"/>
                  </a:cubicBezTo>
                  <a:cubicBezTo>
                    <a:pt x="174" y="420"/>
                    <a:pt x="177" y="420"/>
                    <a:pt x="178" y="421"/>
                  </a:cubicBezTo>
                  <a:close/>
                  <a:moveTo>
                    <a:pt x="172" y="374"/>
                  </a:moveTo>
                  <a:cubicBezTo>
                    <a:pt x="173" y="374"/>
                    <a:pt x="173" y="374"/>
                    <a:pt x="173" y="376"/>
                  </a:cubicBezTo>
                  <a:cubicBezTo>
                    <a:pt x="172" y="376"/>
                    <a:pt x="172" y="375"/>
                    <a:pt x="172" y="374"/>
                  </a:cubicBezTo>
                  <a:close/>
                  <a:moveTo>
                    <a:pt x="175" y="363"/>
                  </a:moveTo>
                  <a:cubicBezTo>
                    <a:pt x="174" y="362"/>
                    <a:pt x="172" y="360"/>
                    <a:pt x="174" y="358"/>
                  </a:cubicBezTo>
                  <a:cubicBezTo>
                    <a:pt x="174" y="359"/>
                    <a:pt x="175" y="359"/>
                    <a:pt x="175" y="359"/>
                  </a:cubicBezTo>
                  <a:cubicBezTo>
                    <a:pt x="176" y="361"/>
                    <a:pt x="175" y="362"/>
                    <a:pt x="175" y="363"/>
                  </a:cubicBezTo>
                  <a:close/>
                  <a:moveTo>
                    <a:pt x="173" y="373"/>
                  </a:moveTo>
                  <a:cubicBezTo>
                    <a:pt x="173" y="372"/>
                    <a:pt x="174" y="371"/>
                    <a:pt x="174" y="370"/>
                  </a:cubicBezTo>
                  <a:cubicBezTo>
                    <a:pt x="175" y="371"/>
                    <a:pt x="175" y="372"/>
                    <a:pt x="175" y="374"/>
                  </a:cubicBezTo>
                  <a:cubicBezTo>
                    <a:pt x="174" y="374"/>
                    <a:pt x="174" y="373"/>
                    <a:pt x="173" y="373"/>
                  </a:cubicBezTo>
                  <a:close/>
                  <a:moveTo>
                    <a:pt x="174" y="397"/>
                  </a:moveTo>
                  <a:cubicBezTo>
                    <a:pt x="175" y="397"/>
                    <a:pt x="175" y="398"/>
                    <a:pt x="176" y="399"/>
                  </a:cubicBezTo>
                  <a:cubicBezTo>
                    <a:pt x="174" y="399"/>
                    <a:pt x="174" y="398"/>
                    <a:pt x="174" y="397"/>
                  </a:cubicBezTo>
                  <a:close/>
                  <a:moveTo>
                    <a:pt x="176" y="353"/>
                  </a:moveTo>
                  <a:cubicBezTo>
                    <a:pt x="173" y="351"/>
                    <a:pt x="171" y="347"/>
                    <a:pt x="174" y="344"/>
                  </a:cubicBezTo>
                  <a:cubicBezTo>
                    <a:pt x="177" y="346"/>
                    <a:pt x="175" y="350"/>
                    <a:pt x="176" y="353"/>
                  </a:cubicBezTo>
                  <a:close/>
                  <a:moveTo>
                    <a:pt x="178" y="369"/>
                  </a:moveTo>
                  <a:cubicBezTo>
                    <a:pt x="179" y="370"/>
                    <a:pt x="177" y="373"/>
                    <a:pt x="178" y="374"/>
                  </a:cubicBezTo>
                  <a:cubicBezTo>
                    <a:pt x="177" y="374"/>
                    <a:pt x="177" y="375"/>
                    <a:pt x="177" y="375"/>
                  </a:cubicBezTo>
                  <a:cubicBezTo>
                    <a:pt x="177" y="374"/>
                    <a:pt x="177" y="373"/>
                    <a:pt x="177" y="372"/>
                  </a:cubicBezTo>
                  <a:cubicBezTo>
                    <a:pt x="178" y="372"/>
                    <a:pt x="178" y="371"/>
                    <a:pt x="178" y="369"/>
                  </a:cubicBezTo>
                  <a:close/>
                  <a:moveTo>
                    <a:pt x="177" y="327"/>
                  </a:moveTo>
                  <a:cubicBezTo>
                    <a:pt x="176" y="326"/>
                    <a:pt x="177" y="326"/>
                    <a:pt x="177" y="326"/>
                  </a:cubicBezTo>
                  <a:cubicBezTo>
                    <a:pt x="178" y="325"/>
                    <a:pt x="178" y="328"/>
                    <a:pt x="177" y="327"/>
                  </a:cubicBezTo>
                  <a:close/>
                  <a:moveTo>
                    <a:pt x="175" y="323"/>
                  </a:moveTo>
                  <a:cubicBezTo>
                    <a:pt x="174" y="322"/>
                    <a:pt x="174" y="320"/>
                    <a:pt x="173" y="319"/>
                  </a:cubicBezTo>
                  <a:cubicBezTo>
                    <a:pt x="173" y="318"/>
                    <a:pt x="174" y="317"/>
                    <a:pt x="175" y="316"/>
                  </a:cubicBezTo>
                  <a:cubicBezTo>
                    <a:pt x="175" y="318"/>
                    <a:pt x="176" y="320"/>
                    <a:pt x="178" y="321"/>
                  </a:cubicBezTo>
                  <a:cubicBezTo>
                    <a:pt x="177" y="322"/>
                    <a:pt x="175" y="321"/>
                    <a:pt x="175" y="323"/>
                  </a:cubicBezTo>
                  <a:close/>
                  <a:moveTo>
                    <a:pt x="179" y="314"/>
                  </a:moveTo>
                  <a:cubicBezTo>
                    <a:pt x="176" y="314"/>
                    <a:pt x="177" y="308"/>
                    <a:pt x="179" y="309"/>
                  </a:cubicBezTo>
                  <a:cubicBezTo>
                    <a:pt x="179" y="311"/>
                    <a:pt x="179" y="313"/>
                    <a:pt x="179" y="314"/>
                  </a:cubicBezTo>
                  <a:close/>
                  <a:moveTo>
                    <a:pt x="180" y="302"/>
                  </a:moveTo>
                  <a:cubicBezTo>
                    <a:pt x="178" y="302"/>
                    <a:pt x="178" y="298"/>
                    <a:pt x="179" y="297"/>
                  </a:cubicBezTo>
                  <a:cubicBezTo>
                    <a:pt x="180" y="297"/>
                    <a:pt x="180" y="298"/>
                    <a:pt x="181" y="299"/>
                  </a:cubicBezTo>
                  <a:cubicBezTo>
                    <a:pt x="180" y="299"/>
                    <a:pt x="181" y="301"/>
                    <a:pt x="180" y="302"/>
                  </a:cubicBezTo>
                  <a:close/>
                  <a:moveTo>
                    <a:pt x="180" y="290"/>
                  </a:moveTo>
                  <a:cubicBezTo>
                    <a:pt x="179" y="288"/>
                    <a:pt x="178" y="287"/>
                    <a:pt x="178" y="284"/>
                  </a:cubicBezTo>
                  <a:cubicBezTo>
                    <a:pt x="180" y="285"/>
                    <a:pt x="180" y="287"/>
                    <a:pt x="181" y="288"/>
                  </a:cubicBezTo>
                  <a:cubicBezTo>
                    <a:pt x="182" y="289"/>
                    <a:pt x="180" y="289"/>
                    <a:pt x="180" y="290"/>
                  </a:cubicBezTo>
                  <a:close/>
                  <a:moveTo>
                    <a:pt x="181" y="280"/>
                  </a:moveTo>
                  <a:cubicBezTo>
                    <a:pt x="182" y="280"/>
                    <a:pt x="180" y="282"/>
                    <a:pt x="181" y="283"/>
                  </a:cubicBezTo>
                  <a:cubicBezTo>
                    <a:pt x="180" y="284"/>
                    <a:pt x="179" y="281"/>
                    <a:pt x="181" y="280"/>
                  </a:cubicBezTo>
                  <a:close/>
                  <a:moveTo>
                    <a:pt x="181" y="262"/>
                  </a:moveTo>
                  <a:cubicBezTo>
                    <a:pt x="181" y="261"/>
                    <a:pt x="182" y="261"/>
                    <a:pt x="182" y="260"/>
                  </a:cubicBezTo>
                  <a:cubicBezTo>
                    <a:pt x="183" y="261"/>
                    <a:pt x="182" y="262"/>
                    <a:pt x="181" y="262"/>
                  </a:cubicBezTo>
                  <a:close/>
                  <a:moveTo>
                    <a:pt x="183" y="282"/>
                  </a:moveTo>
                  <a:cubicBezTo>
                    <a:pt x="181" y="280"/>
                    <a:pt x="182" y="276"/>
                    <a:pt x="184" y="274"/>
                  </a:cubicBezTo>
                  <a:cubicBezTo>
                    <a:pt x="185" y="276"/>
                    <a:pt x="184" y="280"/>
                    <a:pt x="183" y="282"/>
                  </a:cubicBezTo>
                  <a:close/>
                  <a:moveTo>
                    <a:pt x="186" y="268"/>
                  </a:moveTo>
                  <a:cubicBezTo>
                    <a:pt x="186" y="268"/>
                    <a:pt x="184" y="267"/>
                    <a:pt x="184" y="268"/>
                  </a:cubicBezTo>
                  <a:cubicBezTo>
                    <a:pt x="183" y="267"/>
                    <a:pt x="182" y="265"/>
                    <a:pt x="184" y="263"/>
                  </a:cubicBezTo>
                  <a:cubicBezTo>
                    <a:pt x="184" y="263"/>
                    <a:pt x="185" y="263"/>
                    <a:pt x="186" y="263"/>
                  </a:cubicBezTo>
                  <a:cubicBezTo>
                    <a:pt x="186" y="261"/>
                    <a:pt x="186" y="259"/>
                    <a:pt x="188" y="257"/>
                  </a:cubicBezTo>
                  <a:cubicBezTo>
                    <a:pt x="188" y="261"/>
                    <a:pt x="186" y="264"/>
                    <a:pt x="186" y="268"/>
                  </a:cubicBezTo>
                  <a:close/>
                  <a:moveTo>
                    <a:pt x="190" y="248"/>
                  </a:moveTo>
                  <a:cubicBezTo>
                    <a:pt x="189" y="248"/>
                    <a:pt x="189" y="248"/>
                    <a:pt x="188" y="249"/>
                  </a:cubicBezTo>
                  <a:cubicBezTo>
                    <a:pt x="185" y="245"/>
                    <a:pt x="191" y="244"/>
                    <a:pt x="191" y="240"/>
                  </a:cubicBezTo>
                  <a:cubicBezTo>
                    <a:pt x="192" y="241"/>
                    <a:pt x="190" y="245"/>
                    <a:pt x="190" y="248"/>
                  </a:cubicBezTo>
                  <a:close/>
                  <a:moveTo>
                    <a:pt x="196" y="219"/>
                  </a:moveTo>
                  <a:cubicBezTo>
                    <a:pt x="196" y="223"/>
                    <a:pt x="194" y="227"/>
                    <a:pt x="192" y="230"/>
                  </a:cubicBezTo>
                  <a:cubicBezTo>
                    <a:pt x="189" y="227"/>
                    <a:pt x="195" y="223"/>
                    <a:pt x="196" y="219"/>
                  </a:cubicBezTo>
                  <a:close/>
                  <a:moveTo>
                    <a:pt x="194" y="213"/>
                  </a:moveTo>
                  <a:cubicBezTo>
                    <a:pt x="193" y="213"/>
                    <a:pt x="193" y="211"/>
                    <a:pt x="192" y="210"/>
                  </a:cubicBezTo>
                  <a:cubicBezTo>
                    <a:pt x="193" y="210"/>
                    <a:pt x="193" y="209"/>
                    <a:pt x="193" y="209"/>
                  </a:cubicBezTo>
                  <a:cubicBezTo>
                    <a:pt x="194" y="209"/>
                    <a:pt x="195" y="210"/>
                    <a:pt x="195" y="211"/>
                  </a:cubicBezTo>
                  <a:cubicBezTo>
                    <a:pt x="195" y="212"/>
                    <a:pt x="194" y="212"/>
                    <a:pt x="194" y="213"/>
                  </a:cubicBezTo>
                  <a:close/>
                  <a:moveTo>
                    <a:pt x="195" y="196"/>
                  </a:moveTo>
                  <a:cubicBezTo>
                    <a:pt x="196" y="197"/>
                    <a:pt x="197" y="199"/>
                    <a:pt x="197" y="200"/>
                  </a:cubicBezTo>
                  <a:cubicBezTo>
                    <a:pt x="195" y="200"/>
                    <a:pt x="194" y="198"/>
                    <a:pt x="195" y="196"/>
                  </a:cubicBezTo>
                  <a:close/>
                  <a:moveTo>
                    <a:pt x="196" y="206"/>
                  </a:moveTo>
                  <a:cubicBezTo>
                    <a:pt x="197" y="205"/>
                    <a:pt x="197" y="207"/>
                    <a:pt x="198" y="207"/>
                  </a:cubicBezTo>
                  <a:cubicBezTo>
                    <a:pt x="197" y="208"/>
                    <a:pt x="196" y="206"/>
                    <a:pt x="196" y="206"/>
                  </a:cubicBezTo>
                  <a:close/>
                  <a:moveTo>
                    <a:pt x="196" y="195"/>
                  </a:moveTo>
                  <a:cubicBezTo>
                    <a:pt x="196" y="195"/>
                    <a:pt x="197" y="195"/>
                    <a:pt x="196" y="194"/>
                  </a:cubicBezTo>
                  <a:cubicBezTo>
                    <a:pt x="198" y="194"/>
                    <a:pt x="199" y="196"/>
                    <a:pt x="199" y="197"/>
                  </a:cubicBezTo>
                  <a:cubicBezTo>
                    <a:pt x="198" y="197"/>
                    <a:pt x="198" y="195"/>
                    <a:pt x="196" y="195"/>
                  </a:cubicBezTo>
                  <a:close/>
                  <a:moveTo>
                    <a:pt x="200" y="205"/>
                  </a:moveTo>
                  <a:cubicBezTo>
                    <a:pt x="199" y="204"/>
                    <a:pt x="198" y="204"/>
                    <a:pt x="198" y="202"/>
                  </a:cubicBezTo>
                  <a:cubicBezTo>
                    <a:pt x="200" y="202"/>
                    <a:pt x="199" y="203"/>
                    <a:pt x="200" y="203"/>
                  </a:cubicBezTo>
                  <a:cubicBezTo>
                    <a:pt x="201" y="204"/>
                    <a:pt x="200" y="204"/>
                    <a:pt x="200" y="205"/>
                  </a:cubicBezTo>
                  <a:close/>
                  <a:moveTo>
                    <a:pt x="201" y="199"/>
                  </a:moveTo>
                  <a:cubicBezTo>
                    <a:pt x="202" y="200"/>
                    <a:pt x="202" y="201"/>
                    <a:pt x="202" y="202"/>
                  </a:cubicBezTo>
                  <a:cubicBezTo>
                    <a:pt x="201" y="201"/>
                    <a:pt x="201" y="201"/>
                    <a:pt x="201" y="199"/>
                  </a:cubicBezTo>
                  <a:close/>
                  <a:moveTo>
                    <a:pt x="204" y="210"/>
                  </a:moveTo>
                  <a:cubicBezTo>
                    <a:pt x="203" y="209"/>
                    <a:pt x="202" y="208"/>
                    <a:pt x="201" y="207"/>
                  </a:cubicBezTo>
                  <a:cubicBezTo>
                    <a:pt x="201" y="206"/>
                    <a:pt x="202" y="207"/>
                    <a:pt x="202" y="206"/>
                  </a:cubicBezTo>
                  <a:cubicBezTo>
                    <a:pt x="203" y="207"/>
                    <a:pt x="205" y="208"/>
                    <a:pt x="204" y="210"/>
                  </a:cubicBezTo>
                  <a:close/>
                  <a:moveTo>
                    <a:pt x="203" y="204"/>
                  </a:moveTo>
                  <a:cubicBezTo>
                    <a:pt x="203" y="203"/>
                    <a:pt x="205" y="203"/>
                    <a:pt x="205" y="202"/>
                  </a:cubicBezTo>
                  <a:cubicBezTo>
                    <a:pt x="207" y="202"/>
                    <a:pt x="205" y="203"/>
                    <a:pt x="206" y="204"/>
                  </a:cubicBezTo>
                  <a:cubicBezTo>
                    <a:pt x="206" y="204"/>
                    <a:pt x="206" y="204"/>
                    <a:pt x="206" y="204"/>
                  </a:cubicBezTo>
                  <a:cubicBezTo>
                    <a:pt x="208" y="204"/>
                    <a:pt x="209" y="207"/>
                    <a:pt x="210" y="208"/>
                  </a:cubicBezTo>
                  <a:cubicBezTo>
                    <a:pt x="210" y="209"/>
                    <a:pt x="210" y="209"/>
                    <a:pt x="210" y="210"/>
                  </a:cubicBezTo>
                  <a:cubicBezTo>
                    <a:pt x="210" y="209"/>
                    <a:pt x="210" y="208"/>
                    <a:pt x="208" y="208"/>
                  </a:cubicBezTo>
                  <a:cubicBezTo>
                    <a:pt x="208" y="208"/>
                    <a:pt x="208" y="208"/>
                    <a:pt x="208" y="208"/>
                  </a:cubicBezTo>
                  <a:cubicBezTo>
                    <a:pt x="208" y="209"/>
                    <a:pt x="209" y="210"/>
                    <a:pt x="209" y="210"/>
                  </a:cubicBezTo>
                  <a:cubicBezTo>
                    <a:pt x="209" y="210"/>
                    <a:pt x="210" y="210"/>
                    <a:pt x="210" y="210"/>
                  </a:cubicBezTo>
                  <a:cubicBezTo>
                    <a:pt x="210" y="210"/>
                    <a:pt x="210" y="211"/>
                    <a:pt x="209" y="211"/>
                  </a:cubicBezTo>
                  <a:cubicBezTo>
                    <a:pt x="209" y="210"/>
                    <a:pt x="209" y="210"/>
                    <a:pt x="209" y="210"/>
                  </a:cubicBezTo>
                  <a:cubicBezTo>
                    <a:pt x="208" y="210"/>
                    <a:pt x="205" y="205"/>
                    <a:pt x="203" y="204"/>
                  </a:cubicBezTo>
                  <a:close/>
                  <a:moveTo>
                    <a:pt x="211" y="217"/>
                  </a:moveTo>
                  <a:cubicBezTo>
                    <a:pt x="214" y="219"/>
                    <a:pt x="212" y="222"/>
                    <a:pt x="210" y="224"/>
                  </a:cubicBezTo>
                  <a:cubicBezTo>
                    <a:pt x="210" y="221"/>
                    <a:pt x="209" y="218"/>
                    <a:pt x="211" y="217"/>
                  </a:cubicBezTo>
                  <a:close/>
                  <a:moveTo>
                    <a:pt x="214" y="246"/>
                  </a:moveTo>
                  <a:cubicBezTo>
                    <a:pt x="214" y="243"/>
                    <a:pt x="213" y="238"/>
                    <a:pt x="211" y="235"/>
                  </a:cubicBezTo>
                  <a:cubicBezTo>
                    <a:pt x="213" y="234"/>
                    <a:pt x="210" y="231"/>
                    <a:pt x="212" y="229"/>
                  </a:cubicBezTo>
                  <a:cubicBezTo>
                    <a:pt x="213" y="229"/>
                    <a:pt x="213" y="229"/>
                    <a:pt x="213" y="229"/>
                  </a:cubicBezTo>
                  <a:cubicBezTo>
                    <a:pt x="216" y="233"/>
                    <a:pt x="211" y="236"/>
                    <a:pt x="214" y="239"/>
                  </a:cubicBezTo>
                  <a:cubicBezTo>
                    <a:pt x="216" y="239"/>
                    <a:pt x="217" y="239"/>
                    <a:pt x="217" y="238"/>
                  </a:cubicBezTo>
                  <a:cubicBezTo>
                    <a:pt x="218" y="239"/>
                    <a:pt x="215" y="240"/>
                    <a:pt x="214" y="241"/>
                  </a:cubicBezTo>
                  <a:cubicBezTo>
                    <a:pt x="214" y="243"/>
                    <a:pt x="216" y="245"/>
                    <a:pt x="214" y="246"/>
                  </a:cubicBezTo>
                  <a:close/>
                  <a:moveTo>
                    <a:pt x="215" y="247"/>
                  </a:moveTo>
                  <a:cubicBezTo>
                    <a:pt x="217" y="248"/>
                    <a:pt x="218" y="249"/>
                    <a:pt x="219" y="251"/>
                  </a:cubicBezTo>
                  <a:cubicBezTo>
                    <a:pt x="218" y="254"/>
                    <a:pt x="217" y="258"/>
                    <a:pt x="218" y="261"/>
                  </a:cubicBezTo>
                  <a:cubicBezTo>
                    <a:pt x="220" y="261"/>
                    <a:pt x="220" y="262"/>
                    <a:pt x="221" y="262"/>
                  </a:cubicBezTo>
                  <a:cubicBezTo>
                    <a:pt x="221" y="263"/>
                    <a:pt x="219" y="264"/>
                    <a:pt x="220" y="265"/>
                  </a:cubicBezTo>
                  <a:cubicBezTo>
                    <a:pt x="218" y="265"/>
                    <a:pt x="217" y="261"/>
                    <a:pt x="216" y="259"/>
                  </a:cubicBezTo>
                  <a:cubicBezTo>
                    <a:pt x="217" y="256"/>
                    <a:pt x="215" y="252"/>
                    <a:pt x="215" y="247"/>
                  </a:cubicBezTo>
                  <a:close/>
                  <a:moveTo>
                    <a:pt x="218" y="268"/>
                  </a:moveTo>
                  <a:cubicBezTo>
                    <a:pt x="217" y="267"/>
                    <a:pt x="220" y="271"/>
                    <a:pt x="219" y="271"/>
                  </a:cubicBezTo>
                  <a:cubicBezTo>
                    <a:pt x="217" y="271"/>
                    <a:pt x="219" y="269"/>
                    <a:pt x="218" y="268"/>
                  </a:cubicBezTo>
                  <a:close/>
                  <a:moveTo>
                    <a:pt x="219" y="281"/>
                  </a:moveTo>
                  <a:cubicBezTo>
                    <a:pt x="218" y="280"/>
                    <a:pt x="219" y="277"/>
                    <a:pt x="218" y="276"/>
                  </a:cubicBezTo>
                  <a:cubicBezTo>
                    <a:pt x="221" y="276"/>
                    <a:pt x="220" y="279"/>
                    <a:pt x="219" y="281"/>
                  </a:cubicBezTo>
                  <a:close/>
                  <a:moveTo>
                    <a:pt x="219" y="287"/>
                  </a:moveTo>
                  <a:cubicBezTo>
                    <a:pt x="221" y="287"/>
                    <a:pt x="222" y="287"/>
                    <a:pt x="223" y="285"/>
                  </a:cubicBezTo>
                  <a:cubicBezTo>
                    <a:pt x="224" y="287"/>
                    <a:pt x="222" y="290"/>
                    <a:pt x="220" y="291"/>
                  </a:cubicBezTo>
                  <a:cubicBezTo>
                    <a:pt x="221" y="289"/>
                    <a:pt x="220" y="288"/>
                    <a:pt x="219" y="287"/>
                  </a:cubicBezTo>
                  <a:close/>
                  <a:moveTo>
                    <a:pt x="222" y="296"/>
                  </a:moveTo>
                  <a:cubicBezTo>
                    <a:pt x="223" y="296"/>
                    <a:pt x="223" y="298"/>
                    <a:pt x="224" y="298"/>
                  </a:cubicBezTo>
                  <a:cubicBezTo>
                    <a:pt x="223" y="299"/>
                    <a:pt x="223" y="300"/>
                    <a:pt x="221" y="300"/>
                  </a:cubicBezTo>
                  <a:cubicBezTo>
                    <a:pt x="221" y="298"/>
                    <a:pt x="222" y="297"/>
                    <a:pt x="222" y="296"/>
                  </a:cubicBezTo>
                  <a:close/>
                  <a:moveTo>
                    <a:pt x="222" y="313"/>
                  </a:moveTo>
                  <a:cubicBezTo>
                    <a:pt x="223" y="313"/>
                    <a:pt x="223" y="313"/>
                    <a:pt x="223" y="313"/>
                  </a:cubicBezTo>
                  <a:cubicBezTo>
                    <a:pt x="223" y="314"/>
                    <a:pt x="223" y="314"/>
                    <a:pt x="222" y="314"/>
                  </a:cubicBezTo>
                  <a:cubicBezTo>
                    <a:pt x="222" y="314"/>
                    <a:pt x="222" y="313"/>
                    <a:pt x="222" y="313"/>
                  </a:cubicBezTo>
                  <a:close/>
                  <a:moveTo>
                    <a:pt x="223" y="321"/>
                  </a:moveTo>
                  <a:cubicBezTo>
                    <a:pt x="224" y="321"/>
                    <a:pt x="224" y="321"/>
                    <a:pt x="224" y="321"/>
                  </a:cubicBezTo>
                  <a:cubicBezTo>
                    <a:pt x="224" y="322"/>
                    <a:pt x="223" y="322"/>
                    <a:pt x="223" y="322"/>
                  </a:cubicBezTo>
                  <a:cubicBezTo>
                    <a:pt x="222" y="322"/>
                    <a:pt x="223" y="321"/>
                    <a:pt x="223" y="321"/>
                  </a:cubicBezTo>
                  <a:close/>
                  <a:moveTo>
                    <a:pt x="223" y="324"/>
                  </a:moveTo>
                  <a:cubicBezTo>
                    <a:pt x="224" y="324"/>
                    <a:pt x="224" y="325"/>
                    <a:pt x="224" y="325"/>
                  </a:cubicBezTo>
                  <a:cubicBezTo>
                    <a:pt x="223" y="325"/>
                    <a:pt x="223" y="324"/>
                    <a:pt x="223" y="324"/>
                  </a:cubicBezTo>
                  <a:close/>
                  <a:moveTo>
                    <a:pt x="224" y="329"/>
                  </a:moveTo>
                  <a:cubicBezTo>
                    <a:pt x="227" y="329"/>
                    <a:pt x="227" y="332"/>
                    <a:pt x="226" y="334"/>
                  </a:cubicBezTo>
                  <a:cubicBezTo>
                    <a:pt x="223" y="333"/>
                    <a:pt x="225" y="331"/>
                    <a:pt x="224" y="329"/>
                  </a:cubicBezTo>
                  <a:close/>
                  <a:moveTo>
                    <a:pt x="226" y="343"/>
                  </a:moveTo>
                  <a:cubicBezTo>
                    <a:pt x="225" y="342"/>
                    <a:pt x="225" y="342"/>
                    <a:pt x="225" y="341"/>
                  </a:cubicBezTo>
                  <a:cubicBezTo>
                    <a:pt x="226" y="341"/>
                    <a:pt x="225" y="340"/>
                    <a:pt x="226" y="339"/>
                  </a:cubicBezTo>
                  <a:cubicBezTo>
                    <a:pt x="227" y="340"/>
                    <a:pt x="227" y="342"/>
                    <a:pt x="226" y="343"/>
                  </a:cubicBezTo>
                  <a:close/>
                  <a:moveTo>
                    <a:pt x="227" y="366"/>
                  </a:moveTo>
                  <a:cubicBezTo>
                    <a:pt x="227" y="364"/>
                    <a:pt x="227" y="360"/>
                    <a:pt x="228" y="358"/>
                  </a:cubicBezTo>
                  <a:cubicBezTo>
                    <a:pt x="232" y="359"/>
                    <a:pt x="230" y="366"/>
                    <a:pt x="227" y="366"/>
                  </a:cubicBezTo>
                  <a:close/>
                  <a:moveTo>
                    <a:pt x="230" y="402"/>
                  </a:moveTo>
                  <a:cubicBezTo>
                    <a:pt x="230" y="404"/>
                    <a:pt x="230" y="404"/>
                    <a:pt x="232" y="405"/>
                  </a:cubicBezTo>
                  <a:cubicBezTo>
                    <a:pt x="232" y="407"/>
                    <a:pt x="230" y="409"/>
                    <a:pt x="229" y="411"/>
                  </a:cubicBezTo>
                  <a:cubicBezTo>
                    <a:pt x="227" y="410"/>
                    <a:pt x="227" y="408"/>
                    <a:pt x="226" y="406"/>
                  </a:cubicBezTo>
                  <a:cubicBezTo>
                    <a:pt x="226" y="404"/>
                    <a:pt x="227" y="403"/>
                    <a:pt x="228" y="401"/>
                  </a:cubicBezTo>
                  <a:cubicBezTo>
                    <a:pt x="229" y="401"/>
                    <a:pt x="228" y="403"/>
                    <a:pt x="230" y="402"/>
                  </a:cubicBezTo>
                  <a:close/>
                  <a:moveTo>
                    <a:pt x="231" y="417"/>
                  </a:moveTo>
                  <a:cubicBezTo>
                    <a:pt x="230" y="418"/>
                    <a:pt x="230" y="419"/>
                    <a:pt x="229" y="419"/>
                  </a:cubicBezTo>
                  <a:cubicBezTo>
                    <a:pt x="229" y="418"/>
                    <a:pt x="229" y="417"/>
                    <a:pt x="229" y="417"/>
                  </a:cubicBezTo>
                  <a:cubicBezTo>
                    <a:pt x="230" y="417"/>
                    <a:pt x="230" y="417"/>
                    <a:pt x="231" y="417"/>
                  </a:cubicBezTo>
                  <a:close/>
                  <a:moveTo>
                    <a:pt x="226" y="417"/>
                  </a:moveTo>
                  <a:cubicBezTo>
                    <a:pt x="225" y="415"/>
                    <a:pt x="224" y="414"/>
                    <a:pt x="223" y="412"/>
                  </a:cubicBezTo>
                  <a:cubicBezTo>
                    <a:pt x="223" y="411"/>
                    <a:pt x="224" y="411"/>
                    <a:pt x="223" y="410"/>
                  </a:cubicBezTo>
                  <a:cubicBezTo>
                    <a:pt x="225" y="412"/>
                    <a:pt x="227" y="414"/>
                    <a:pt x="226" y="417"/>
                  </a:cubicBezTo>
                  <a:close/>
                  <a:moveTo>
                    <a:pt x="226" y="399"/>
                  </a:moveTo>
                  <a:cubicBezTo>
                    <a:pt x="225" y="402"/>
                    <a:pt x="223" y="404"/>
                    <a:pt x="221" y="407"/>
                  </a:cubicBezTo>
                  <a:cubicBezTo>
                    <a:pt x="221" y="404"/>
                    <a:pt x="222" y="400"/>
                    <a:pt x="226" y="399"/>
                  </a:cubicBezTo>
                  <a:close/>
                  <a:moveTo>
                    <a:pt x="216" y="429"/>
                  </a:moveTo>
                  <a:cubicBezTo>
                    <a:pt x="217" y="428"/>
                    <a:pt x="216" y="428"/>
                    <a:pt x="216" y="427"/>
                  </a:cubicBezTo>
                  <a:cubicBezTo>
                    <a:pt x="217" y="427"/>
                    <a:pt x="219" y="430"/>
                    <a:pt x="216" y="429"/>
                  </a:cubicBezTo>
                  <a:close/>
                  <a:moveTo>
                    <a:pt x="218" y="423"/>
                  </a:moveTo>
                  <a:cubicBezTo>
                    <a:pt x="219" y="424"/>
                    <a:pt x="219" y="424"/>
                    <a:pt x="219" y="426"/>
                  </a:cubicBezTo>
                  <a:cubicBezTo>
                    <a:pt x="218" y="425"/>
                    <a:pt x="217" y="424"/>
                    <a:pt x="218" y="423"/>
                  </a:cubicBezTo>
                  <a:close/>
                  <a:moveTo>
                    <a:pt x="219" y="421"/>
                  </a:moveTo>
                  <a:cubicBezTo>
                    <a:pt x="220" y="422"/>
                    <a:pt x="221" y="423"/>
                    <a:pt x="221" y="424"/>
                  </a:cubicBezTo>
                  <a:cubicBezTo>
                    <a:pt x="220" y="424"/>
                    <a:pt x="220" y="422"/>
                    <a:pt x="219" y="421"/>
                  </a:cubicBezTo>
                  <a:close/>
                  <a:moveTo>
                    <a:pt x="221" y="416"/>
                  </a:moveTo>
                  <a:cubicBezTo>
                    <a:pt x="222" y="417"/>
                    <a:pt x="223" y="419"/>
                    <a:pt x="223" y="421"/>
                  </a:cubicBezTo>
                  <a:cubicBezTo>
                    <a:pt x="221" y="421"/>
                    <a:pt x="219" y="418"/>
                    <a:pt x="221" y="416"/>
                  </a:cubicBezTo>
                  <a:close/>
                  <a:moveTo>
                    <a:pt x="224" y="433"/>
                  </a:moveTo>
                  <a:cubicBezTo>
                    <a:pt x="224" y="432"/>
                    <a:pt x="225" y="431"/>
                    <a:pt x="226" y="431"/>
                  </a:cubicBezTo>
                  <a:cubicBezTo>
                    <a:pt x="228" y="431"/>
                    <a:pt x="227" y="434"/>
                    <a:pt x="229" y="435"/>
                  </a:cubicBezTo>
                  <a:cubicBezTo>
                    <a:pt x="231" y="435"/>
                    <a:pt x="232" y="433"/>
                    <a:pt x="233" y="431"/>
                  </a:cubicBezTo>
                  <a:cubicBezTo>
                    <a:pt x="234" y="431"/>
                    <a:pt x="234" y="432"/>
                    <a:pt x="236" y="432"/>
                  </a:cubicBezTo>
                  <a:cubicBezTo>
                    <a:pt x="236" y="431"/>
                    <a:pt x="235" y="431"/>
                    <a:pt x="236" y="430"/>
                  </a:cubicBezTo>
                  <a:cubicBezTo>
                    <a:pt x="236" y="430"/>
                    <a:pt x="237" y="430"/>
                    <a:pt x="238" y="430"/>
                  </a:cubicBezTo>
                  <a:cubicBezTo>
                    <a:pt x="238" y="436"/>
                    <a:pt x="227" y="437"/>
                    <a:pt x="224" y="433"/>
                  </a:cubicBezTo>
                  <a:close/>
                  <a:moveTo>
                    <a:pt x="238" y="419"/>
                  </a:moveTo>
                  <a:cubicBezTo>
                    <a:pt x="237" y="418"/>
                    <a:pt x="235" y="416"/>
                    <a:pt x="237" y="414"/>
                  </a:cubicBezTo>
                  <a:cubicBezTo>
                    <a:pt x="239" y="414"/>
                    <a:pt x="239" y="416"/>
                    <a:pt x="240" y="417"/>
                  </a:cubicBezTo>
                  <a:cubicBezTo>
                    <a:pt x="239" y="418"/>
                    <a:pt x="239" y="419"/>
                    <a:pt x="238" y="419"/>
                  </a:cubicBezTo>
                  <a:close/>
                  <a:moveTo>
                    <a:pt x="239" y="411"/>
                  </a:moveTo>
                  <a:cubicBezTo>
                    <a:pt x="239" y="410"/>
                    <a:pt x="239" y="410"/>
                    <a:pt x="240" y="409"/>
                  </a:cubicBezTo>
                  <a:cubicBezTo>
                    <a:pt x="241" y="409"/>
                    <a:pt x="240" y="411"/>
                    <a:pt x="241" y="411"/>
                  </a:cubicBezTo>
                  <a:cubicBezTo>
                    <a:pt x="240" y="412"/>
                    <a:pt x="242" y="412"/>
                    <a:pt x="241" y="414"/>
                  </a:cubicBezTo>
                  <a:cubicBezTo>
                    <a:pt x="239" y="414"/>
                    <a:pt x="239" y="412"/>
                    <a:pt x="239" y="411"/>
                  </a:cubicBezTo>
                  <a:close/>
                  <a:moveTo>
                    <a:pt x="240" y="423"/>
                  </a:moveTo>
                  <a:cubicBezTo>
                    <a:pt x="240" y="422"/>
                    <a:pt x="241" y="422"/>
                    <a:pt x="241" y="421"/>
                  </a:cubicBezTo>
                  <a:cubicBezTo>
                    <a:pt x="242" y="421"/>
                    <a:pt x="241" y="423"/>
                    <a:pt x="240" y="423"/>
                  </a:cubicBezTo>
                  <a:close/>
                  <a:moveTo>
                    <a:pt x="243" y="428"/>
                  </a:moveTo>
                  <a:cubicBezTo>
                    <a:pt x="243" y="428"/>
                    <a:pt x="243" y="427"/>
                    <a:pt x="242" y="427"/>
                  </a:cubicBezTo>
                  <a:cubicBezTo>
                    <a:pt x="242" y="425"/>
                    <a:pt x="244" y="425"/>
                    <a:pt x="244" y="424"/>
                  </a:cubicBezTo>
                  <a:cubicBezTo>
                    <a:pt x="245" y="424"/>
                    <a:pt x="245" y="425"/>
                    <a:pt x="246" y="426"/>
                  </a:cubicBezTo>
                  <a:cubicBezTo>
                    <a:pt x="245" y="427"/>
                    <a:pt x="245" y="428"/>
                    <a:pt x="243" y="428"/>
                  </a:cubicBezTo>
                  <a:close/>
                  <a:moveTo>
                    <a:pt x="245" y="421"/>
                  </a:moveTo>
                  <a:cubicBezTo>
                    <a:pt x="247" y="422"/>
                    <a:pt x="246" y="422"/>
                    <a:pt x="247" y="423"/>
                  </a:cubicBezTo>
                  <a:cubicBezTo>
                    <a:pt x="246" y="423"/>
                    <a:pt x="246" y="422"/>
                    <a:pt x="245" y="421"/>
                  </a:cubicBezTo>
                  <a:close/>
                  <a:moveTo>
                    <a:pt x="255" y="428"/>
                  </a:moveTo>
                  <a:cubicBezTo>
                    <a:pt x="256" y="428"/>
                    <a:pt x="255" y="426"/>
                    <a:pt x="255" y="424"/>
                  </a:cubicBezTo>
                  <a:cubicBezTo>
                    <a:pt x="254" y="423"/>
                    <a:pt x="253" y="425"/>
                    <a:pt x="253" y="424"/>
                  </a:cubicBezTo>
                  <a:cubicBezTo>
                    <a:pt x="252" y="421"/>
                    <a:pt x="254" y="420"/>
                    <a:pt x="255" y="417"/>
                  </a:cubicBezTo>
                  <a:cubicBezTo>
                    <a:pt x="254" y="416"/>
                    <a:pt x="253" y="417"/>
                    <a:pt x="252" y="417"/>
                  </a:cubicBezTo>
                  <a:cubicBezTo>
                    <a:pt x="252" y="414"/>
                    <a:pt x="252" y="412"/>
                    <a:pt x="252" y="410"/>
                  </a:cubicBezTo>
                  <a:cubicBezTo>
                    <a:pt x="253" y="410"/>
                    <a:pt x="253" y="411"/>
                    <a:pt x="254" y="411"/>
                  </a:cubicBezTo>
                  <a:cubicBezTo>
                    <a:pt x="256" y="418"/>
                    <a:pt x="257" y="424"/>
                    <a:pt x="256" y="432"/>
                  </a:cubicBezTo>
                  <a:cubicBezTo>
                    <a:pt x="253" y="433"/>
                    <a:pt x="250" y="431"/>
                    <a:pt x="248" y="431"/>
                  </a:cubicBezTo>
                  <a:cubicBezTo>
                    <a:pt x="248" y="430"/>
                    <a:pt x="249" y="429"/>
                    <a:pt x="251" y="429"/>
                  </a:cubicBezTo>
                  <a:cubicBezTo>
                    <a:pt x="251" y="427"/>
                    <a:pt x="251" y="428"/>
                    <a:pt x="251" y="426"/>
                  </a:cubicBezTo>
                  <a:cubicBezTo>
                    <a:pt x="252" y="426"/>
                    <a:pt x="252" y="428"/>
                    <a:pt x="255" y="428"/>
                  </a:cubicBezTo>
                  <a:close/>
                  <a:moveTo>
                    <a:pt x="249" y="412"/>
                  </a:moveTo>
                  <a:cubicBezTo>
                    <a:pt x="250" y="414"/>
                    <a:pt x="249" y="416"/>
                    <a:pt x="250" y="419"/>
                  </a:cubicBezTo>
                  <a:cubicBezTo>
                    <a:pt x="249" y="419"/>
                    <a:pt x="248" y="417"/>
                    <a:pt x="247" y="416"/>
                  </a:cubicBezTo>
                  <a:cubicBezTo>
                    <a:pt x="248" y="415"/>
                    <a:pt x="248" y="413"/>
                    <a:pt x="249" y="412"/>
                  </a:cubicBezTo>
                  <a:close/>
                  <a:moveTo>
                    <a:pt x="247" y="405"/>
                  </a:moveTo>
                  <a:cubicBezTo>
                    <a:pt x="246" y="406"/>
                    <a:pt x="243" y="404"/>
                    <a:pt x="242" y="406"/>
                  </a:cubicBezTo>
                  <a:cubicBezTo>
                    <a:pt x="242" y="407"/>
                    <a:pt x="242" y="407"/>
                    <a:pt x="243" y="408"/>
                  </a:cubicBezTo>
                  <a:cubicBezTo>
                    <a:pt x="241" y="409"/>
                    <a:pt x="242" y="407"/>
                    <a:pt x="241" y="406"/>
                  </a:cubicBezTo>
                  <a:cubicBezTo>
                    <a:pt x="242" y="405"/>
                    <a:pt x="243" y="403"/>
                    <a:pt x="243" y="401"/>
                  </a:cubicBezTo>
                  <a:cubicBezTo>
                    <a:pt x="242" y="399"/>
                    <a:pt x="239" y="402"/>
                    <a:pt x="239" y="403"/>
                  </a:cubicBezTo>
                  <a:cubicBezTo>
                    <a:pt x="238" y="400"/>
                    <a:pt x="240" y="397"/>
                    <a:pt x="242" y="394"/>
                  </a:cubicBezTo>
                  <a:cubicBezTo>
                    <a:pt x="245" y="396"/>
                    <a:pt x="246" y="401"/>
                    <a:pt x="247" y="405"/>
                  </a:cubicBezTo>
                  <a:close/>
                  <a:moveTo>
                    <a:pt x="245" y="391"/>
                  </a:moveTo>
                  <a:cubicBezTo>
                    <a:pt x="243" y="391"/>
                    <a:pt x="243" y="389"/>
                    <a:pt x="244" y="388"/>
                  </a:cubicBezTo>
                  <a:cubicBezTo>
                    <a:pt x="245" y="389"/>
                    <a:pt x="245" y="390"/>
                    <a:pt x="245" y="391"/>
                  </a:cubicBezTo>
                  <a:close/>
                  <a:moveTo>
                    <a:pt x="243" y="212"/>
                  </a:moveTo>
                  <a:cubicBezTo>
                    <a:pt x="243" y="210"/>
                    <a:pt x="241" y="205"/>
                    <a:pt x="245" y="206"/>
                  </a:cubicBezTo>
                  <a:cubicBezTo>
                    <a:pt x="245" y="208"/>
                    <a:pt x="244" y="210"/>
                    <a:pt x="243" y="212"/>
                  </a:cubicBezTo>
                  <a:close/>
                  <a:moveTo>
                    <a:pt x="245" y="204"/>
                  </a:moveTo>
                  <a:cubicBezTo>
                    <a:pt x="244" y="204"/>
                    <a:pt x="245" y="202"/>
                    <a:pt x="244" y="202"/>
                  </a:cubicBezTo>
                  <a:cubicBezTo>
                    <a:pt x="244" y="200"/>
                    <a:pt x="245" y="200"/>
                    <a:pt x="246" y="198"/>
                  </a:cubicBezTo>
                  <a:cubicBezTo>
                    <a:pt x="246" y="200"/>
                    <a:pt x="245" y="202"/>
                    <a:pt x="245" y="204"/>
                  </a:cubicBezTo>
                  <a:close/>
                  <a:moveTo>
                    <a:pt x="251" y="190"/>
                  </a:moveTo>
                  <a:cubicBezTo>
                    <a:pt x="248" y="191"/>
                    <a:pt x="247" y="189"/>
                    <a:pt x="245" y="189"/>
                  </a:cubicBezTo>
                  <a:cubicBezTo>
                    <a:pt x="245" y="187"/>
                    <a:pt x="246" y="187"/>
                    <a:pt x="246" y="185"/>
                  </a:cubicBezTo>
                  <a:cubicBezTo>
                    <a:pt x="247" y="186"/>
                    <a:pt x="248" y="187"/>
                    <a:pt x="249" y="188"/>
                  </a:cubicBezTo>
                  <a:cubicBezTo>
                    <a:pt x="252" y="188"/>
                    <a:pt x="252" y="184"/>
                    <a:pt x="253" y="181"/>
                  </a:cubicBezTo>
                  <a:cubicBezTo>
                    <a:pt x="253" y="184"/>
                    <a:pt x="252" y="187"/>
                    <a:pt x="251" y="190"/>
                  </a:cubicBezTo>
                  <a:close/>
                  <a:moveTo>
                    <a:pt x="251" y="68"/>
                  </a:moveTo>
                  <a:cubicBezTo>
                    <a:pt x="252" y="69"/>
                    <a:pt x="253" y="72"/>
                    <a:pt x="251" y="73"/>
                  </a:cubicBezTo>
                  <a:cubicBezTo>
                    <a:pt x="250" y="71"/>
                    <a:pt x="251" y="70"/>
                    <a:pt x="251" y="68"/>
                  </a:cubicBezTo>
                  <a:close/>
                  <a:moveTo>
                    <a:pt x="253" y="64"/>
                  </a:moveTo>
                  <a:cubicBezTo>
                    <a:pt x="250" y="61"/>
                    <a:pt x="250" y="58"/>
                    <a:pt x="251" y="54"/>
                  </a:cubicBezTo>
                  <a:cubicBezTo>
                    <a:pt x="252" y="55"/>
                    <a:pt x="252" y="57"/>
                    <a:pt x="254" y="57"/>
                  </a:cubicBezTo>
                  <a:cubicBezTo>
                    <a:pt x="253" y="59"/>
                    <a:pt x="253" y="62"/>
                    <a:pt x="253" y="64"/>
                  </a:cubicBezTo>
                  <a:close/>
                  <a:moveTo>
                    <a:pt x="252" y="51"/>
                  </a:moveTo>
                  <a:cubicBezTo>
                    <a:pt x="252" y="50"/>
                    <a:pt x="251" y="49"/>
                    <a:pt x="251" y="48"/>
                  </a:cubicBezTo>
                  <a:cubicBezTo>
                    <a:pt x="252" y="48"/>
                    <a:pt x="252" y="49"/>
                    <a:pt x="254" y="50"/>
                  </a:cubicBezTo>
                  <a:cubicBezTo>
                    <a:pt x="253" y="50"/>
                    <a:pt x="253" y="51"/>
                    <a:pt x="252" y="51"/>
                  </a:cubicBezTo>
                  <a:close/>
                  <a:moveTo>
                    <a:pt x="255" y="174"/>
                  </a:moveTo>
                  <a:cubicBezTo>
                    <a:pt x="254" y="172"/>
                    <a:pt x="255" y="169"/>
                    <a:pt x="256" y="168"/>
                  </a:cubicBezTo>
                  <a:cubicBezTo>
                    <a:pt x="257" y="170"/>
                    <a:pt x="255" y="172"/>
                    <a:pt x="255" y="174"/>
                  </a:cubicBezTo>
                  <a:close/>
                  <a:moveTo>
                    <a:pt x="258" y="143"/>
                  </a:moveTo>
                  <a:cubicBezTo>
                    <a:pt x="260" y="144"/>
                    <a:pt x="262" y="147"/>
                    <a:pt x="259" y="149"/>
                  </a:cubicBezTo>
                  <a:cubicBezTo>
                    <a:pt x="258" y="148"/>
                    <a:pt x="256" y="145"/>
                    <a:pt x="258" y="143"/>
                  </a:cubicBezTo>
                  <a:close/>
                  <a:moveTo>
                    <a:pt x="260" y="170"/>
                  </a:moveTo>
                  <a:cubicBezTo>
                    <a:pt x="259" y="170"/>
                    <a:pt x="260" y="169"/>
                    <a:pt x="260" y="168"/>
                  </a:cubicBezTo>
                  <a:cubicBezTo>
                    <a:pt x="260" y="169"/>
                    <a:pt x="261" y="169"/>
                    <a:pt x="261" y="169"/>
                  </a:cubicBezTo>
                  <a:cubicBezTo>
                    <a:pt x="261" y="169"/>
                    <a:pt x="260" y="169"/>
                    <a:pt x="260" y="170"/>
                  </a:cubicBezTo>
                  <a:close/>
                  <a:moveTo>
                    <a:pt x="256" y="140"/>
                  </a:moveTo>
                  <a:cubicBezTo>
                    <a:pt x="256" y="141"/>
                    <a:pt x="258" y="141"/>
                    <a:pt x="257" y="142"/>
                  </a:cubicBezTo>
                  <a:cubicBezTo>
                    <a:pt x="256" y="141"/>
                    <a:pt x="256" y="140"/>
                    <a:pt x="256" y="138"/>
                  </a:cubicBezTo>
                  <a:cubicBezTo>
                    <a:pt x="255" y="137"/>
                    <a:pt x="254" y="137"/>
                    <a:pt x="254" y="136"/>
                  </a:cubicBezTo>
                  <a:cubicBezTo>
                    <a:pt x="254" y="135"/>
                    <a:pt x="255" y="133"/>
                    <a:pt x="255" y="131"/>
                  </a:cubicBezTo>
                  <a:cubicBezTo>
                    <a:pt x="255" y="128"/>
                    <a:pt x="255" y="125"/>
                    <a:pt x="255" y="122"/>
                  </a:cubicBezTo>
                  <a:cubicBezTo>
                    <a:pt x="255" y="118"/>
                    <a:pt x="256" y="114"/>
                    <a:pt x="256" y="112"/>
                  </a:cubicBezTo>
                  <a:cubicBezTo>
                    <a:pt x="257" y="112"/>
                    <a:pt x="256" y="114"/>
                    <a:pt x="257" y="114"/>
                  </a:cubicBezTo>
                  <a:cubicBezTo>
                    <a:pt x="260" y="113"/>
                    <a:pt x="259" y="106"/>
                    <a:pt x="256" y="105"/>
                  </a:cubicBezTo>
                  <a:cubicBezTo>
                    <a:pt x="258" y="103"/>
                    <a:pt x="259" y="98"/>
                    <a:pt x="259" y="94"/>
                  </a:cubicBezTo>
                  <a:cubicBezTo>
                    <a:pt x="259" y="92"/>
                    <a:pt x="258" y="93"/>
                    <a:pt x="259" y="92"/>
                  </a:cubicBezTo>
                  <a:cubicBezTo>
                    <a:pt x="258" y="88"/>
                    <a:pt x="261" y="82"/>
                    <a:pt x="259" y="79"/>
                  </a:cubicBezTo>
                  <a:cubicBezTo>
                    <a:pt x="261" y="71"/>
                    <a:pt x="260" y="64"/>
                    <a:pt x="261" y="56"/>
                  </a:cubicBezTo>
                  <a:cubicBezTo>
                    <a:pt x="261" y="54"/>
                    <a:pt x="261" y="52"/>
                    <a:pt x="261" y="50"/>
                  </a:cubicBezTo>
                  <a:cubicBezTo>
                    <a:pt x="261" y="50"/>
                    <a:pt x="261" y="49"/>
                    <a:pt x="261" y="50"/>
                  </a:cubicBezTo>
                  <a:cubicBezTo>
                    <a:pt x="261" y="48"/>
                    <a:pt x="262" y="48"/>
                    <a:pt x="262" y="47"/>
                  </a:cubicBezTo>
                  <a:cubicBezTo>
                    <a:pt x="262" y="46"/>
                    <a:pt x="261" y="46"/>
                    <a:pt x="261" y="45"/>
                  </a:cubicBezTo>
                  <a:cubicBezTo>
                    <a:pt x="261" y="43"/>
                    <a:pt x="262" y="40"/>
                    <a:pt x="262" y="38"/>
                  </a:cubicBezTo>
                  <a:cubicBezTo>
                    <a:pt x="262" y="36"/>
                    <a:pt x="262" y="34"/>
                    <a:pt x="262" y="31"/>
                  </a:cubicBezTo>
                  <a:cubicBezTo>
                    <a:pt x="274" y="48"/>
                    <a:pt x="286" y="65"/>
                    <a:pt x="299" y="81"/>
                  </a:cubicBezTo>
                  <a:cubicBezTo>
                    <a:pt x="299" y="82"/>
                    <a:pt x="298" y="82"/>
                    <a:pt x="297" y="82"/>
                  </a:cubicBezTo>
                  <a:cubicBezTo>
                    <a:pt x="290" y="104"/>
                    <a:pt x="277" y="119"/>
                    <a:pt x="266" y="137"/>
                  </a:cubicBezTo>
                  <a:cubicBezTo>
                    <a:pt x="266" y="138"/>
                    <a:pt x="265" y="139"/>
                    <a:pt x="265" y="140"/>
                  </a:cubicBezTo>
                  <a:cubicBezTo>
                    <a:pt x="264" y="140"/>
                    <a:pt x="263" y="141"/>
                    <a:pt x="263" y="143"/>
                  </a:cubicBezTo>
                  <a:cubicBezTo>
                    <a:pt x="261" y="141"/>
                    <a:pt x="259" y="139"/>
                    <a:pt x="256" y="140"/>
                  </a:cubicBezTo>
                  <a:close/>
                  <a:moveTo>
                    <a:pt x="264" y="162"/>
                  </a:moveTo>
                  <a:cubicBezTo>
                    <a:pt x="264" y="160"/>
                    <a:pt x="265" y="156"/>
                    <a:pt x="267" y="155"/>
                  </a:cubicBezTo>
                  <a:cubicBezTo>
                    <a:pt x="266" y="157"/>
                    <a:pt x="265" y="160"/>
                    <a:pt x="264" y="162"/>
                  </a:cubicBezTo>
                  <a:close/>
                  <a:moveTo>
                    <a:pt x="266" y="146"/>
                  </a:moveTo>
                  <a:cubicBezTo>
                    <a:pt x="266" y="142"/>
                    <a:pt x="271" y="139"/>
                    <a:pt x="272" y="134"/>
                  </a:cubicBezTo>
                  <a:cubicBezTo>
                    <a:pt x="272" y="137"/>
                    <a:pt x="268" y="143"/>
                    <a:pt x="266" y="146"/>
                  </a:cubicBezTo>
                  <a:close/>
                  <a:moveTo>
                    <a:pt x="288" y="112"/>
                  </a:moveTo>
                  <a:cubicBezTo>
                    <a:pt x="287" y="112"/>
                    <a:pt x="288" y="112"/>
                    <a:pt x="287" y="111"/>
                  </a:cubicBezTo>
                  <a:cubicBezTo>
                    <a:pt x="289" y="110"/>
                    <a:pt x="290" y="107"/>
                    <a:pt x="290" y="106"/>
                  </a:cubicBezTo>
                  <a:cubicBezTo>
                    <a:pt x="292" y="108"/>
                    <a:pt x="289" y="111"/>
                    <a:pt x="288" y="112"/>
                  </a:cubicBezTo>
                  <a:close/>
                  <a:moveTo>
                    <a:pt x="296" y="104"/>
                  </a:moveTo>
                  <a:cubicBezTo>
                    <a:pt x="299" y="99"/>
                    <a:pt x="302" y="93"/>
                    <a:pt x="305" y="89"/>
                  </a:cubicBezTo>
                  <a:cubicBezTo>
                    <a:pt x="303" y="94"/>
                    <a:pt x="300" y="99"/>
                    <a:pt x="296" y="104"/>
                  </a:cubicBezTo>
                  <a:close/>
                  <a:moveTo>
                    <a:pt x="305" y="84"/>
                  </a:moveTo>
                  <a:cubicBezTo>
                    <a:pt x="305" y="83"/>
                    <a:pt x="305" y="84"/>
                    <a:pt x="305" y="83"/>
                  </a:cubicBezTo>
                  <a:cubicBezTo>
                    <a:pt x="306" y="84"/>
                    <a:pt x="307" y="84"/>
                    <a:pt x="307" y="86"/>
                  </a:cubicBezTo>
                  <a:cubicBezTo>
                    <a:pt x="307" y="85"/>
                    <a:pt x="306" y="85"/>
                    <a:pt x="305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47687C9F-2E35-428E-997F-3A3D3A65BD67}"/>
              </a:ext>
            </a:extLst>
          </p:cNvPr>
          <p:cNvGrpSpPr/>
          <p:nvPr/>
        </p:nvGrpSpPr>
        <p:grpSpPr>
          <a:xfrm>
            <a:off x="1470170" y="2617901"/>
            <a:ext cx="1133450" cy="975515"/>
            <a:chOff x="1470170" y="2617901"/>
            <a:chExt cx="1133450" cy="975515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BE59AADE-3D2B-4BC4-98AE-57295A1957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0170" y="3385404"/>
              <a:ext cx="180643" cy="208012"/>
            </a:xfrm>
            <a:custGeom>
              <a:avLst/>
              <a:gdLst>
                <a:gd name="T0" fmla="*/ 12 w 44"/>
                <a:gd name="T1" fmla="*/ 16 h 51"/>
                <a:gd name="T2" fmla="*/ 21 w 44"/>
                <a:gd name="T3" fmla="*/ 51 h 51"/>
                <a:gd name="T4" fmla="*/ 22 w 44"/>
                <a:gd name="T5" fmla="*/ 48 h 51"/>
                <a:gd name="T6" fmla="*/ 27 w 44"/>
                <a:gd name="T7" fmla="*/ 47 h 51"/>
                <a:gd name="T8" fmla="*/ 12 w 44"/>
                <a:gd name="T9" fmla="*/ 16 h 51"/>
                <a:gd name="T10" fmla="*/ 27 w 44"/>
                <a:gd name="T11" fmla="*/ 23 h 51"/>
                <a:gd name="T12" fmla="*/ 29 w 44"/>
                <a:gd name="T13" fmla="*/ 26 h 51"/>
                <a:gd name="T14" fmla="*/ 27 w 44"/>
                <a:gd name="T15" fmla="*/ 23 h 51"/>
                <a:gd name="T16" fmla="*/ 16 w 44"/>
                <a:gd name="T17" fmla="*/ 34 h 51"/>
                <a:gd name="T18" fmla="*/ 16 w 44"/>
                <a:gd name="T19" fmla="*/ 31 h 51"/>
                <a:gd name="T20" fmla="*/ 11 w 44"/>
                <a:gd name="T21" fmla="*/ 28 h 51"/>
                <a:gd name="T22" fmla="*/ 16 w 44"/>
                <a:gd name="T23" fmla="*/ 21 h 51"/>
                <a:gd name="T24" fmla="*/ 22 w 44"/>
                <a:gd name="T25" fmla="*/ 41 h 51"/>
                <a:gd name="T26" fmla="*/ 16 w 44"/>
                <a:gd name="T27" fmla="*/ 34 h 51"/>
                <a:gd name="T28" fmla="*/ 25 w 44"/>
                <a:gd name="T29" fmla="*/ 41 h 51"/>
                <a:gd name="T30" fmla="*/ 22 w 44"/>
                <a:gd name="T31" fmla="*/ 35 h 51"/>
                <a:gd name="T32" fmla="*/ 19 w 44"/>
                <a:gd name="T33" fmla="*/ 19 h 51"/>
                <a:gd name="T34" fmla="*/ 22 w 44"/>
                <a:gd name="T35" fmla="*/ 19 h 51"/>
                <a:gd name="T36" fmla="*/ 29 w 44"/>
                <a:gd name="T37" fmla="*/ 39 h 51"/>
                <a:gd name="T38" fmla="*/ 25 w 44"/>
                <a:gd name="T39" fmla="*/ 41 h 51"/>
                <a:gd name="T40" fmla="*/ 29 w 44"/>
                <a:gd name="T41" fmla="*/ 31 h 51"/>
                <a:gd name="T42" fmla="*/ 28 w 44"/>
                <a:gd name="T43" fmla="*/ 27 h 51"/>
                <a:gd name="T44" fmla="*/ 29 w 44"/>
                <a:gd name="T45" fmla="*/ 3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" h="51">
                  <a:moveTo>
                    <a:pt x="12" y="16"/>
                  </a:moveTo>
                  <a:cubicBezTo>
                    <a:pt x="0" y="30"/>
                    <a:pt x="9" y="43"/>
                    <a:pt x="21" y="51"/>
                  </a:cubicBezTo>
                  <a:cubicBezTo>
                    <a:pt x="23" y="50"/>
                    <a:pt x="20" y="48"/>
                    <a:pt x="22" y="48"/>
                  </a:cubicBezTo>
                  <a:cubicBezTo>
                    <a:pt x="23" y="46"/>
                    <a:pt x="25" y="47"/>
                    <a:pt x="27" y="47"/>
                  </a:cubicBezTo>
                  <a:cubicBezTo>
                    <a:pt x="44" y="38"/>
                    <a:pt x="31" y="0"/>
                    <a:pt x="12" y="16"/>
                  </a:cubicBezTo>
                  <a:close/>
                  <a:moveTo>
                    <a:pt x="27" y="23"/>
                  </a:moveTo>
                  <a:cubicBezTo>
                    <a:pt x="28" y="23"/>
                    <a:pt x="28" y="25"/>
                    <a:pt x="29" y="26"/>
                  </a:cubicBezTo>
                  <a:cubicBezTo>
                    <a:pt x="27" y="27"/>
                    <a:pt x="27" y="25"/>
                    <a:pt x="27" y="23"/>
                  </a:cubicBezTo>
                  <a:close/>
                  <a:moveTo>
                    <a:pt x="16" y="34"/>
                  </a:moveTo>
                  <a:cubicBezTo>
                    <a:pt x="16" y="33"/>
                    <a:pt x="17" y="33"/>
                    <a:pt x="16" y="31"/>
                  </a:cubicBezTo>
                  <a:cubicBezTo>
                    <a:pt x="15" y="28"/>
                    <a:pt x="13" y="29"/>
                    <a:pt x="11" y="28"/>
                  </a:cubicBezTo>
                  <a:cubicBezTo>
                    <a:pt x="12" y="25"/>
                    <a:pt x="13" y="22"/>
                    <a:pt x="16" y="21"/>
                  </a:cubicBezTo>
                  <a:cubicBezTo>
                    <a:pt x="17" y="29"/>
                    <a:pt x="19" y="36"/>
                    <a:pt x="22" y="41"/>
                  </a:cubicBezTo>
                  <a:cubicBezTo>
                    <a:pt x="19" y="42"/>
                    <a:pt x="20" y="34"/>
                    <a:pt x="16" y="34"/>
                  </a:cubicBezTo>
                  <a:close/>
                  <a:moveTo>
                    <a:pt x="25" y="41"/>
                  </a:moveTo>
                  <a:cubicBezTo>
                    <a:pt x="25" y="38"/>
                    <a:pt x="23" y="38"/>
                    <a:pt x="22" y="35"/>
                  </a:cubicBezTo>
                  <a:cubicBezTo>
                    <a:pt x="24" y="30"/>
                    <a:pt x="17" y="27"/>
                    <a:pt x="19" y="19"/>
                  </a:cubicBezTo>
                  <a:cubicBezTo>
                    <a:pt x="21" y="17"/>
                    <a:pt x="22" y="21"/>
                    <a:pt x="22" y="19"/>
                  </a:cubicBezTo>
                  <a:cubicBezTo>
                    <a:pt x="25" y="25"/>
                    <a:pt x="25" y="33"/>
                    <a:pt x="29" y="39"/>
                  </a:cubicBezTo>
                  <a:cubicBezTo>
                    <a:pt x="27" y="39"/>
                    <a:pt x="27" y="42"/>
                    <a:pt x="25" y="41"/>
                  </a:cubicBezTo>
                  <a:close/>
                  <a:moveTo>
                    <a:pt x="29" y="31"/>
                  </a:moveTo>
                  <a:cubicBezTo>
                    <a:pt x="27" y="32"/>
                    <a:pt x="28" y="28"/>
                    <a:pt x="28" y="27"/>
                  </a:cubicBezTo>
                  <a:cubicBezTo>
                    <a:pt x="30" y="26"/>
                    <a:pt x="29" y="30"/>
                    <a:pt x="29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3DD806AA-DA88-4547-B2AB-39A12CBF66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4766" y="3119461"/>
              <a:ext cx="483067" cy="360412"/>
            </a:xfrm>
            <a:custGeom>
              <a:avLst/>
              <a:gdLst>
                <a:gd name="T0" fmla="*/ 12 w 44"/>
                <a:gd name="T1" fmla="*/ 16 h 51"/>
                <a:gd name="T2" fmla="*/ 21 w 44"/>
                <a:gd name="T3" fmla="*/ 51 h 51"/>
                <a:gd name="T4" fmla="*/ 22 w 44"/>
                <a:gd name="T5" fmla="*/ 48 h 51"/>
                <a:gd name="T6" fmla="*/ 27 w 44"/>
                <a:gd name="T7" fmla="*/ 47 h 51"/>
                <a:gd name="T8" fmla="*/ 12 w 44"/>
                <a:gd name="T9" fmla="*/ 16 h 51"/>
                <a:gd name="T10" fmla="*/ 27 w 44"/>
                <a:gd name="T11" fmla="*/ 23 h 51"/>
                <a:gd name="T12" fmla="*/ 29 w 44"/>
                <a:gd name="T13" fmla="*/ 26 h 51"/>
                <a:gd name="T14" fmla="*/ 27 w 44"/>
                <a:gd name="T15" fmla="*/ 23 h 51"/>
                <a:gd name="T16" fmla="*/ 16 w 44"/>
                <a:gd name="T17" fmla="*/ 34 h 51"/>
                <a:gd name="T18" fmla="*/ 16 w 44"/>
                <a:gd name="T19" fmla="*/ 31 h 51"/>
                <a:gd name="T20" fmla="*/ 11 w 44"/>
                <a:gd name="T21" fmla="*/ 28 h 51"/>
                <a:gd name="T22" fmla="*/ 16 w 44"/>
                <a:gd name="T23" fmla="*/ 21 h 51"/>
                <a:gd name="T24" fmla="*/ 22 w 44"/>
                <a:gd name="T25" fmla="*/ 41 h 51"/>
                <a:gd name="T26" fmla="*/ 16 w 44"/>
                <a:gd name="T27" fmla="*/ 34 h 51"/>
                <a:gd name="T28" fmla="*/ 25 w 44"/>
                <a:gd name="T29" fmla="*/ 41 h 51"/>
                <a:gd name="T30" fmla="*/ 22 w 44"/>
                <a:gd name="T31" fmla="*/ 35 h 51"/>
                <a:gd name="T32" fmla="*/ 19 w 44"/>
                <a:gd name="T33" fmla="*/ 19 h 51"/>
                <a:gd name="T34" fmla="*/ 22 w 44"/>
                <a:gd name="T35" fmla="*/ 19 h 51"/>
                <a:gd name="T36" fmla="*/ 29 w 44"/>
                <a:gd name="T37" fmla="*/ 39 h 51"/>
                <a:gd name="T38" fmla="*/ 25 w 44"/>
                <a:gd name="T39" fmla="*/ 41 h 51"/>
                <a:gd name="T40" fmla="*/ 29 w 44"/>
                <a:gd name="T41" fmla="*/ 31 h 51"/>
                <a:gd name="T42" fmla="*/ 28 w 44"/>
                <a:gd name="T43" fmla="*/ 27 h 51"/>
                <a:gd name="T44" fmla="*/ 29 w 44"/>
                <a:gd name="T45" fmla="*/ 3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" h="51">
                  <a:moveTo>
                    <a:pt x="12" y="16"/>
                  </a:moveTo>
                  <a:cubicBezTo>
                    <a:pt x="0" y="30"/>
                    <a:pt x="9" y="43"/>
                    <a:pt x="21" y="51"/>
                  </a:cubicBezTo>
                  <a:cubicBezTo>
                    <a:pt x="23" y="50"/>
                    <a:pt x="20" y="48"/>
                    <a:pt x="22" y="48"/>
                  </a:cubicBezTo>
                  <a:cubicBezTo>
                    <a:pt x="23" y="46"/>
                    <a:pt x="25" y="47"/>
                    <a:pt x="27" y="47"/>
                  </a:cubicBezTo>
                  <a:cubicBezTo>
                    <a:pt x="44" y="38"/>
                    <a:pt x="31" y="0"/>
                    <a:pt x="12" y="16"/>
                  </a:cubicBezTo>
                  <a:close/>
                  <a:moveTo>
                    <a:pt x="27" y="23"/>
                  </a:moveTo>
                  <a:cubicBezTo>
                    <a:pt x="28" y="23"/>
                    <a:pt x="28" y="25"/>
                    <a:pt x="29" y="26"/>
                  </a:cubicBezTo>
                  <a:cubicBezTo>
                    <a:pt x="27" y="27"/>
                    <a:pt x="27" y="25"/>
                    <a:pt x="27" y="23"/>
                  </a:cubicBezTo>
                  <a:close/>
                  <a:moveTo>
                    <a:pt x="16" y="34"/>
                  </a:moveTo>
                  <a:cubicBezTo>
                    <a:pt x="16" y="33"/>
                    <a:pt x="17" y="33"/>
                    <a:pt x="16" y="31"/>
                  </a:cubicBezTo>
                  <a:cubicBezTo>
                    <a:pt x="15" y="28"/>
                    <a:pt x="13" y="29"/>
                    <a:pt x="11" y="28"/>
                  </a:cubicBezTo>
                  <a:cubicBezTo>
                    <a:pt x="12" y="25"/>
                    <a:pt x="13" y="22"/>
                    <a:pt x="16" y="21"/>
                  </a:cubicBezTo>
                  <a:cubicBezTo>
                    <a:pt x="17" y="29"/>
                    <a:pt x="19" y="36"/>
                    <a:pt x="22" y="41"/>
                  </a:cubicBezTo>
                  <a:cubicBezTo>
                    <a:pt x="19" y="42"/>
                    <a:pt x="20" y="34"/>
                    <a:pt x="16" y="34"/>
                  </a:cubicBezTo>
                  <a:close/>
                  <a:moveTo>
                    <a:pt x="25" y="41"/>
                  </a:moveTo>
                  <a:cubicBezTo>
                    <a:pt x="25" y="38"/>
                    <a:pt x="23" y="38"/>
                    <a:pt x="22" y="35"/>
                  </a:cubicBezTo>
                  <a:cubicBezTo>
                    <a:pt x="24" y="30"/>
                    <a:pt x="17" y="27"/>
                    <a:pt x="19" y="19"/>
                  </a:cubicBezTo>
                  <a:cubicBezTo>
                    <a:pt x="21" y="17"/>
                    <a:pt x="22" y="21"/>
                    <a:pt x="22" y="19"/>
                  </a:cubicBezTo>
                  <a:cubicBezTo>
                    <a:pt x="25" y="25"/>
                    <a:pt x="25" y="33"/>
                    <a:pt x="29" y="39"/>
                  </a:cubicBezTo>
                  <a:cubicBezTo>
                    <a:pt x="27" y="39"/>
                    <a:pt x="27" y="42"/>
                    <a:pt x="25" y="41"/>
                  </a:cubicBezTo>
                  <a:close/>
                  <a:moveTo>
                    <a:pt x="29" y="31"/>
                  </a:moveTo>
                  <a:cubicBezTo>
                    <a:pt x="27" y="32"/>
                    <a:pt x="28" y="28"/>
                    <a:pt x="28" y="27"/>
                  </a:cubicBezTo>
                  <a:cubicBezTo>
                    <a:pt x="30" y="26"/>
                    <a:pt x="29" y="30"/>
                    <a:pt x="29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725B2992-2C01-454D-8BA1-200FA03227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7273" y="2617901"/>
              <a:ext cx="726347" cy="626355"/>
            </a:xfrm>
            <a:custGeom>
              <a:avLst/>
              <a:gdLst>
                <a:gd name="T0" fmla="*/ 12 w 44"/>
                <a:gd name="T1" fmla="*/ 16 h 51"/>
                <a:gd name="T2" fmla="*/ 21 w 44"/>
                <a:gd name="T3" fmla="*/ 51 h 51"/>
                <a:gd name="T4" fmla="*/ 22 w 44"/>
                <a:gd name="T5" fmla="*/ 48 h 51"/>
                <a:gd name="T6" fmla="*/ 27 w 44"/>
                <a:gd name="T7" fmla="*/ 47 h 51"/>
                <a:gd name="T8" fmla="*/ 12 w 44"/>
                <a:gd name="T9" fmla="*/ 16 h 51"/>
                <a:gd name="T10" fmla="*/ 27 w 44"/>
                <a:gd name="T11" fmla="*/ 23 h 51"/>
                <a:gd name="T12" fmla="*/ 29 w 44"/>
                <a:gd name="T13" fmla="*/ 26 h 51"/>
                <a:gd name="T14" fmla="*/ 27 w 44"/>
                <a:gd name="T15" fmla="*/ 23 h 51"/>
                <a:gd name="T16" fmla="*/ 16 w 44"/>
                <a:gd name="T17" fmla="*/ 34 h 51"/>
                <a:gd name="T18" fmla="*/ 16 w 44"/>
                <a:gd name="T19" fmla="*/ 31 h 51"/>
                <a:gd name="T20" fmla="*/ 11 w 44"/>
                <a:gd name="T21" fmla="*/ 28 h 51"/>
                <a:gd name="T22" fmla="*/ 16 w 44"/>
                <a:gd name="T23" fmla="*/ 21 h 51"/>
                <a:gd name="T24" fmla="*/ 22 w 44"/>
                <a:gd name="T25" fmla="*/ 41 h 51"/>
                <a:gd name="T26" fmla="*/ 16 w 44"/>
                <a:gd name="T27" fmla="*/ 34 h 51"/>
                <a:gd name="T28" fmla="*/ 25 w 44"/>
                <a:gd name="T29" fmla="*/ 41 h 51"/>
                <a:gd name="T30" fmla="*/ 22 w 44"/>
                <a:gd name="T31" fmla="*/ 35 h 51"/>
                <a:gd name="T32" fmla="*/ 19 w 44"/>
                <a:gd name="T33" fmla="*/ 19 h 51"/>
                <a:gd name="T34" fmla="*/ 22 w 44"/>
                <a:gd name="T35" fmla="*/ 19 h 51"/>
                <a:gd name="T36" fmla="*/ 29 w 44"/>
                <a:gd name="T37" fmla="*/ 39 h 51"/>
                <a:gd name="T38" fmla="*/ 25 w 44"/>
                <a:gd name="T39" fmla="*/ 41 h 51"/>
                <a:gd name="T40" fmla="*/ 29 w 44"/>
                <a:gd name="T41" fmla="*/ 31 h 51"/>
                <a:gd name="T42" fmla="*/ 28 w 44"/>
                <a:gd name="T43" fmla="*/ 27 h 51"/>
                <a:gd name="T44" fmla="*/ 29 w 44"/>
                <a:gd name="T45" fmla="*/ 3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" h="51">
                  <a:moveTo>
                    <a:pt x="12" y="16"/>
                  </a:moveTo>
                  <a:cubicBezTo>
                    <a:pt x="0" y="30"/>
                    <a:pt x="9" y="43"/>
                    <a:pt x="21" y="51"/>
                  </a:cubicBezTo>
                  <a:cubicBezTo>
                    <a:pt x="23" y="50"/>
                    <a:pt x="20" y="48"/>
                    <a:pt x="22" y="48"/>
                  </a:cubicBezTo>
                  <a:cubicBezTo>
                    <a:pt x="23" y="46"/>
                    <a:pt x="25" y="47"/>
                    <a:pt x="27" y="47"/>
                  </a:cubicBezTo>
                  <a:cubicBezTo>
                    <a:pt x="44" y="38"/>
                    <a:pt x="31" y="0"/>
                    <a:pt x="12" y="16"/>
                  </a:cubicBezTo>
                  <a:close/>
                  <a:moveTo>
                    <a:pt x="27" y="23"/>
                  </a:moveTo>
                  <a:cubicBezTo>
                    <a:pt x="28" y="23"/>
                    <a:pt x="28" y="25"/>
                    <a:pt x="29" y="26"/>
                  </a:cubicBezTo>
                  <a:cubicBezTo>
                    <a:pt x="27" y="27"/>
                    <a:pt x="27" y="25"/>
                    <a:pt x="27" y="23"/>
                  </a:cubicBezTo>
                  <a:close/>
                  <a:moveTo>
                    <a:pt x="16" y="34"/>
                  </a:moveTo>
                  <a:cubicBezTo>
                    <a:pt x="16" y="33"/>
                    <a:pt x="17" y="33"/>
                    <a:pt x="16" y="31"/>
                  </a:cubicBezTo>
                  <a:cubicBezTo>
                    <a:pt x="15" y="28"/>
                    <a:pt x="13" y="29"/>
                    <a:pt x="11" y="28"/>
                  </a:cubicBezTo>
                  <a:cubicBezTo>
                    <a:pt x="12" y="25"/>
                    <a:pt x="13" y="22"/>
                    <a:pt x="16" y="21"/>
                  </a:cubicBezTo>
                  <a:cubicBezTo>
                    <a:pt x="17" y="29"/>
                    <a:pt x="19" y="36"/>
                    <a:pt x="22" y="41"/>
                  </a:cubicBezTo>
                  <a:cubicBezTo>
                    <a:pt x="19" y="42"/>
                    <a:pt x="20" y="34"/>
                    <a:pt x="16" y="34"/>
                  </a:cubicBezTo>
                  <a:close/>
                  <a:moveTo>
                    <a:pt x="25" y="41"/>
                  </a:moveTo>
                  <a:cubicBezTo>
                    <a:pt x="25" y="38"/>
                    <a:pt x="23" y="38"/>
                    <a:pt x="22" y="35"/>
                  </a:cubicBezTo>
                  <a:cubicBezTo>
                    <a:pt x="24" y="30"/>
                    <a:pt x="17" y="27"/>
                    <a:pt x="19" y="19"/>
                  </a:cubicBezTo>
                  <a:cubicBezTo>
                    <a:pt x="21" y="17"/>
                    <a:pt x="22" y="21"/>
                    <a:pt x="22" y="19"/>
                  </a:cubicBezTo>
                  <a:cubicBezTo>
                    <a:pt x="25" y="25"/>
                    <a:pt x="25" y="33"/>
                    <a:pt x="29" y="39"/>
                  </a:cubicBezTo>
                  <a:cubicBezTo>
                    <a:pt x="27" y="39"/>
                    <a:pt x="27" y="42"/>
                    <a:pt x="25" y="41"/>
                  </a:cubicBezTo>
                  <a:close/>
                  <a:moveTo>
                    <a:pt x="29" y="31"/>
                  </a:moveTo>
                  <a:cubicBezTo>
                    <a:pt x="27" y="32"/>
                    <a:pt x="28" y="28"/>
                    <a:pt x="28" y="27"/>
                  </a:cubicBezTo>
                  <a:cubicBezTo>
                    <a:pt x="30" y="26"/>
                    <a:pt x="29" y="30"/>
                    <a:pt x="29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BEF66FA7-08E0-4103-AC1B-7FC00F8F701F}"/>
              </a:ext>
            </a:extLst>
          </p:cNvPr>
          <p:cNvGrpSpPr/>
          <p:nvPr/>
        </p:nvGrpSpPr>
        <p:grpSpPr>
          <a:xfrm flipH="1">
            <a:off x="6291275" y="2726172"/>
            <a:ext cx="1133450" cy="975515"/>
            <a:chOff x="1470170" y="2617901"/>
            <a:chExt cx="1133450" cy="975515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188B7057-A9BD-4999-A52A-955F329793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0170" y="3385404"/>
              <a:ext cx="180643" cy="208012"/>
            </a:xfrm>
            <a:custGeom>
              <a:avLst/>
              <a:gdLst>
                <a:gd name="T0" fmla="*/ 12 w 44"/>
                <a:gd name="T1" fmla="*/ 16 h 51"/>
                <a:gd name="T2" fmla="*/ 21 w 44"/>
                <a:gd name="T3" fmla="*/ 51 h 51"/>
                <a:gd name="T4" fmla="*/ 22 w 44"/>
                <a:gd name="T5" fmla="*/ 48 h 51"/>
                <a:gd name="T6" fmla="*/ 27 w 44"/>
                <a:gd name="T7" fmla="*/ 47 h 51"/>
                <a:gd name="T8" fmla="*/ 12 w 44"/>
                <a:gd name="T9" fmla="*/ 16 h 51"/>
                <a:gd name="T10" fmla="*/ 27 w 44"/>
                <a:gd name="T11" fmla="*/ 23 h 51"/>
                <a:gd name="T12" fmla="*/ 29 w 44"/>
                <a:gd name="T13" fmla="*/ 26 h 51"/>
                <a:gd name="T14" fmla="*/ 27 w 44"/>
                <a:gd name="T15" fmla="*/ 23 h 51"/>
                <a:gd name="T16" fmla="*/ 16 w 44"/>
                <a:gd name="T17" fmla="*/ 34 h 51"/>
                <a:gd name="T18" fmla="*/ 16 w 44"/>
                <a:gd name="T19" fmla="*/ 31 h 51"/>
                <a:gd name="T20" fmla="*/ 11 w 44"/>
                <a:gd name="T21" fmla="*/ 28 h 51"/>
                <a:gd name="T22" fmla="*/ 16 w 44"/>
                <a:gd name="T23" fmla="*/ 21 h 51"/>
                <a:gd name="T24" fmla="*/ 22 w 44"/>
                <a:gd name="T25" fmla="*/ 41 h 51"/>
                <a:gd name="T26" fmla="*/ 16 w 44"/>
                <a:gd name="T27" fmla="*/ 34 h 51"/>
                <a:gd name="T28" fmla="*/ 25 w 44"/>
                <a:gd name="T29" fmla="*/ 41 h 51"/>
                <a:gd name="T30" fmla="*/ 22 w 44"/>
                <a:gd name="T31" fmla="*/ 35 h 51"/>
                <a:gd name="T32" fmla="*/ 19 w 44"/>
                <a:gd name="T33" fmla="*/ 19 h 51"/>
                <a:gd name="T34" fmla="*/ 22 w 44"/>
                <a:gd name="T35" fmla="*/ 19 h 51"/>
                <a:gd name="T36" fmla="*/ 29 w 44"/>
                <a:gd name="T37" fmla="*/ 39 h 51"/>
                <a:gd name="T38" fmla="*/ 25 w 44"/>
                <a:gd name="T39" fmla="*/ 41 h 51"/>
                <a:gd name="T40" fmla="*/ 29 w 44"/>
                <a:gd name="T41" fmla="*/ 31 h 51"/>
                <a:gd name="T42" fmla="*/ 28 w 44"/>
                <a:gd name="T43" fmla="*/ 27 h 51"/>
                <a:gd name="T44" fmla="*/ 29 w 44"/>
                <a:gd name="T45" fmla="*/ 3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" h="51">
                  <a:moveTo>
                    <a:pt x="12" y="16"/>
                  </a:moveTo>
                  <a:cubicBezTo>
                    <a:pt x="0" y="30"/>
                    <a:pt x="9" y="43"/>
                    <a:pt x="21" y="51"/>
                  </a:cubicBezTo>
                  <a:cubicBezTo>
                    <a:pt x="23" y="50"/>
                    <a:pt x="20" y="48"/>
                    <a:pt x="22" y="48"/>
                  </a:cubicBezTo>
                  <a:cubicBezTo>
                    <a:pt x="23" y="46"/>
                    <a:pt x="25" y="47"/>
                    <a:pt x="27" y="47"/>
                  </a:cubicBezTo>
                  <a:cubicBezTo>
                    <a:pt x="44" y="38"/>
                    <a:pt x="31" y="0"/>
                    <a:pt x="12" y="16"/>
                  </a:cubicBezTo>
                  <a:close/>
                  <a:moveTo>
                    <a:pt x="27" y="23"/>
                  </a:moveTo>
                  <a:cubicBezTo>
                    <a:pt x="28" y="23"/>
                    <a:pt x="28" y="25"/>
                    <a:pt x="29" y="26"/>
                  </a:cubicBezTo>
                  <a:cubicBezTo>
                    <a:pt x="27" y="27"/>
                    <a:pt x="27" y="25"/>
                    <a:pt x="27" y="23"/>
                  </a:cubicBezTo>
                  <a:close/>
                  <a:moveTo>
                    <a:pt x="16" y="34"/>
                  </a:moveTo>
                  <a:cubicBezTo>
                    <a:pt x="16" y="33"/>
                    <a:pt x="17" y="33"/>
                    <a:pt x="16" y="31"/>
                  </a:cubicBezTo>
                  <a:cubicBezTo>
                    <a:pt x="15" y="28"/>
                    <a:pt x="13" y="29"/>
                    <a:pt x="11" y="28"/>
                  </a:cubicBezTo>
                  <a:cubicBezTo>
                    <a:pt x="12" y="25"/>
                    <a:pt x="13" y="22"/>
                    <a:pt x="16" y="21"/>
                  </a:cubicBezTo>
                  <a:cubicBezTo>
                    <a:pt x="17" y="29"/>
                    <a:pt x="19" y="36"/>
                    <a:pt x="22" y="41"/>
                  </a:cubicBezTo>
                  <a:cubicBezTo>
                    <a:pt x="19" y="42"/>
                    <a:pt x="20" y="34"/>
                    <a:pt x="16" y="34"/>
                  </a:cubicBezTo>
                  <a:close/>
                  <a:moveTo>
                    <a:pt x="25" y="41"/>
                  </a:moveTo>
                  <a:cubicBezTo>
                    <a:pt x="25" y="38"/>
                    <a:pt x="23" y="38"/>
                    <a:pt x="22" y="35"/>
                  </a:cubicBezTo>
                  <a:cubicBezTo>
                    <a:pt x="24" y="30"/>
                    <a:pt x="17" y="27"/>
                    <a:pt x="19" y="19"/>
                  </a:cubicBezTo>
                  <a:cubicBezTo>
                    <a:pt x="21" y="17"/>
                    <a:pt x="22" y="21"/>
                    <a:pt x="22" y="19"/>
                  </a:cubicBezTo>
                  <a:cubicBezTo>
                    <a:pt x="25" y="25"/>
                    <a:pt x="25" y="33"/>
                    <a:pt x="29" y="39"/>
                  </a:cubicBezTo>
                  <a:cubicBezTo>
                    <a:pt x="27" y="39"/>
                    <a:pt x="27" y="42"/>
                    <a:pt x="25" y="41"/>
                  </a:cubicBezTo>
                  <a:close/>
                  <a:moveTo>
                    <a:pt x="29" y="31"/>
                  </a:moveTo>
                  <a:cubicBezTo>
                    <a:pt x="27" y="32"/>
                    <a:pt x="28" y="28"/>
                    <a:pt x="28" y="27"/>
                  </a:cubicBezTo>
                  <a:cubicBezTo>
                    <a:pt x="30" y="26"/>
                    <a:pt x="29" y="30"/>
                    <a:pt x="29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15536110-5221-4A12-AE79-A176F0F7F2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4766" y="3119461"/>
              <a:ext cx="483067" cy="360412"/>
            </a:xfrm>
            <a:custGeom>
              <a:avLst/>
              <a:gdLst>
                <a:gd name="T0" fmla="*/ 12 w 44"/>
                <a:gd name="T1" fmla="*/ 16 h 51"/>
                <a:gd name="T2" fmla="*/ 21 w 44"/>
                <a:gd name="T3" fmla="*/ 51 h 51"/>
                <a:gd name="T4" fmla="*/ 22 w 44"/>
                <a:gd name="T5" fmla="*/ 48 h 51"/>
                <a:gd name="T6" fmla="*/ 27 w 44"/>
                <a:gd name="T7" fmla="*/ 47 h 51"/>
                <a:gd name="T8" fmla="*/ 12 w 44"/>
                <a:gd name="T9" fmla="*/ 16 h 51"/>
                <a:gd name="T10" fmla="*/ 27 w 44"/>
                <a:gd name="T11" fmla="*/ 23 h 51"/>
                <a:gd name="T12" fmla="*/ 29 w 44"/>
                <a:gd name="T13" fmla="*/ 26 h 51"/>
                <a:gd name="T14" fmla="*/ 27 w 44"/>
                <a:gd name="T15" fmla="*/ 23 h 51"/>
                <a:gd name="T16" fmla="*/ 16 w 44"/>
                <a:gd name="T17" fmla="*/ 34 h 51"/>
                <a:gd name="T18" fmla="*/ 16 w 44"/>
                <a:gd name="T19" fmla="*/ 31 h 51"/>
                <a:gd name="T20" fmla="*/ 11 w 44"/>
                <a:gd name="T21" fmla="*/ 28 h 51"/>
                <a:gd name="T22" fmla="*/ 16 w 44"/>
                <a:gd name="T23" fmla="*/ 21 h 51"/>
                <a:gd name="T24" fmla="*/ 22 w 44"/>
                <a:gd name="T25" fmla="*/ 41 h 51"/>
                <a:gd name="T26" fmla="*/ 16 w 44"/>
                <a:gd name="T27" fmla="*/ 34 h 51"/>
                <a:gd name="T28" fmla="*/ 25 w 44"/>
                <a:gd name="T29" fmla="*/ 41 h 51"/>
                <a:gd name="T30" fmla="*/ 22 w 44"/>
                <a:gd name="T31" fmla="*/ 35 h 51"/>
                <a:gd name="T32" fmla="*/ 19 w 44"/>
                <a:gd name="T33" fmla="*/ 19 h 51"/>
                <a:gd name="T34" fmla="*/ 22 w 44"/>
                <a:gd name="T35" fmla="*/ 19 h 51"/>
                <a:gd name="T36" fmla="*/ 29 w 44"/>
                <a:gd name="T37" fmla="*/ 39 h 51"/>
                <a:gd name="T38" fmla="*/ 25 w 44"/>
                <a:gd name="T39" fmla="*/ 41 h 51"/>
                <a:gd name="T40" fmla="*/ 29 w 44"/>
                <a:gd name="T41" fmla="*/ 31 h 51"/>
                <a:gd name="T42" fmla="*/ 28 w 44"/>
                <a:gd name="T43" fmla="*/ 27 h 51"/>
                <a:gd name="T44" fmla="*/ 29 w 44"/>
                <a:gd name="T45" fmla="*/ 3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" h="51">
                  <a:moveTo>
                    <a:pt x="12" y="16"/>
                  </a:moveTo>
                  <a:cubicBezTo>
                    <a:pt x="0" y="30"/>
                    <a:pt x="9" y="43"/>
                    <a:pt x="21" y="51"/>
                  </a:cubicBezTo>
                  <a:cubicBezTo>
                    <a:pt x="23" y="50"/>
                    <a:pt x="20" y="48"/>
                    <a:pt x="22" y="48"/>
                  </a:cubicBezTo>
                  <a:cubicBezTo>
                    <a:pt x="23" y="46"/>
                    <a:pt x="25" y="47"/>
                    <a:pt x="27" y="47"/>
                  </a:cubicBezTo>
                  <a:cubicBezTo>
                    <a:pt x="44" y="38"/>
                    <a:pt x="31" y="0"/>
                    <a:pt x="12" y="16"/>
                  </a:cubicBezTo>
                  <a:close/>
                  <a:moveTo>
                    <a:pt x="27" y="23"/>
                  </a:moveTo>
                  <a:cubicBezTo>
                    <a:pt x="28" y="23"/>
                    <a:pt x="28" y="25"/>
                    <a:pt x="29" y="26"/>
                  </a:cubicBezTo>
                  <a:cubicBezTo>
                    <a:pt x="27" y="27"/>
                    <a:pt x="27" y="25"/>
                    <a:pt x="27" y="23"/>
                  </a:cubicBezTo>
                  <a:close/>
                  <a:moveTo>
                    <a:pt x="16" y="34"/>
                  </a:moveTo>
                  <a:cubicBezTo>
                    <a:pt x="16" y="33"/>
                    <a:pt x="17" y="33"/>
                    <a:pt x="16" y="31"/>
                  </a:cubicBezTo>
                  <a:cubicBezTo>
                    <a:pt x="15" y="28"/>
                    <a:pt x="13" y="29"/>
                    <a:pt x="11" y="28"/>
                  </a:cubicBezTo>
                  <a:cubicBezTo>
                    <a:pt x="12" y="25"/>
                    <a:pt x="13" y="22"/>
                    <a:pt x="16" y="21"/>
                  </a:cubicBezTo>
                  <a:cubicBezTo>
                    <a:pt x="17" y="29"/>
                    <a:pt x="19" y="36"/>
                    <a:pt x="22" y="41"/>
                  </a:cubicBezTo>
                  <a:cubicBezTo>
                    <a:pt x="19" y="42"/>
                    <a:pt x="20" y="34"/>
                    <a:pt x="16" y="34"/>
                  </a:cubicBezTo>
                  <a:close/>
                  <a:moveTo>
                    <a:pt x="25" y="41"/>
                  </a:moveTo>
                  <a:cubicBezTo>
                    <a:pt x="25" y="38"/>
                    <a:pt x="23" y="38"/>
                    <a:pt x="22" y="35"/>
                  </a:cubicBezTo>
                  <a:cubicBezTo>
                    <a:pt x="24" y="30"/>
                    <a:pt x="17" y="27"/>
                    <a:pt x="19" y="19"/>
                  </a:cubicBezTo>
                  <a:cubicBezTo>
                    <a:pt x="21" y="17"/>
                    <a:pt x="22" y="21"/>
                    <a:pt x="22" y="19"/>
                  </a:cubicBezTo>
                  <a:cubicBezTo>
                    <a:pt x="25" y="25"/>
                    <a:pt x="25" y="33"/>
                    <a:pt x="29" y="39"/>
                  </a:cubicBezTo>
                  <a:cubicBezTo>
                    <a:pt x="27" y="39"/>
                    <a:pt x="27" y="42"/>
                    <a:pt x="25" y="41"/>
                  </a:cubicBezTo>
                  <a:close/>
                  <a:moveTo>
                    <a:pt x="29" y="31"/>
                  </a:moveTo>
                  <a:cubicBezTo>
                    <a:pt x="27" y="32"/>
                    <a:pt x="28" y="28"/>
                    <a:pt x="28" y="27"/>
                  </a:cubicBezTo>
                  <a:cubicBezTo>
                    <a:pt x="30" y="26"/>
                    <a:pt x="29" y="30"/>
                    <a:pt x="29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10234A2B-43D3-43BC-985D-7DD465BCF0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7273" y="2617901"/>
              <a:ext cx="726347" cy="626355"/>
            </a:xfrm>
            <a:custGeom>
              <a:avLst/>
              <a:gdLst>
                <a:gd name="T0" fmla="*/ 12 w 44"/>
                <a:gd name="T1" fmla="*/ 16 h 51"/>
                <a:gd name="T2" fmla="*/ 21 w 44"/>
                <a:gd name="T3" fmla="*/ 51 h 51"/>
                <a:gd name="T4" fmla="*/ 22 w 44"/>
                <a:gd name="T5" fmla="*/ 48 h 51"/>
                <a:gd name="T6" fmla="*/ 27 w 44"/>
                <a:gd name="T7" fmla="*/ 47 h 51"/>
                <a:gd name="T8" fmla="*/ 12 w 44"/>
                <a:gd name="T9" fmla="*/ 16 h 51"/>
                <a:gd name="T10" fmla="*/ 27 w 44"/>
                <a:gd name="T11" fmla="*/ 23 h 51"/>
                <a:gd name="T12" fmla="*/ 29 w 44"/>
                <a:gd name="T13" fmla="*/ 26 h 51"/>
                <a:gd name="T14" fmla="*/ 27 w 44"/>
                <a:gd name="T15" fmla="*/ 23 h 51"/>
                <a:gd name="T16" fmla="*/ 16 w 44"/>
                <a:gd name="T17" fmla="*/ 34 h 51"/>
                <a:gd name="T18" fmla="*/ 16 w 44"/>
                <a:gd name="T19" fmla="*/ 31 h 51"/>
                <a:gd name="T20" fmla="*/ 11 w 44"/>
                <a:gd name="T21" fmla="*/ 28 h 51"/>
                <a:gd name="T22" fmla="*/ 16 w 44"/>
                <a:gd name="T23" fmla="*/ 21 h 51"/>
                <a:gd name="T24" fmla="*/ 22 w 44"/>
                <a:gd name="T25" fmla="*/ 41 h 51"/>
                <a:gd name="T26" fmla="*/ 16 w 44"/>
                <a:gd name="T27" fmla="*/ 34 h 51"/>
                <a:gd name="T28" fmla="*/ 25 w 44"/>
                <a:gd name="T29" fmla="*/ 41 h 51"/>
                <a:gd name="T30" fmla="*/ 22 w 44"/>
                <a:gd name="T31" fmla="*/ 35 h 51"/>
                <a:gd name="T32" fmla="*/ 19 w 44"/>
                <a:gd name="T33" fmla="*/ 19 h 51"/>
                <a:gd name="T34" fmla="*/ 22 w 44"/>
                <a:gd name="T35" fmla="*/ 19 h 51"/>
                <a:gd name="T36" fmla="*/ 29 w 44"/>
                <a:gd name="T37" fmla="*/ 39 h 51"/>
                <a:gd name="T38" fmla="*/ 25 w 44"/>
                <a:gd name="T39" fmla="*/ 41 h 51"/>
                <a:gd name="T40" fmla="*/ 29 w 44"/>
                <a:gd name="T41" fmla="*/ 31 h 51"/>
                <a:gd name="T42" fmla="*/ 28 w 44"/>
                <a:gd name="T43" fmla="*/ 27 h 51"/>
                <a:gd name="T44" fmla="*/ 29 w 44"/>
                <a:gd name="T45" fmla="*/ 3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" h="51">
                  <a:moveTo>
                    <a:pt x="12" y="16"/>
                  </a:moveTo>
                  <a:cubicBezTo>
                    <a:pt x="0" y="30"/>
                    <a:pt x="9" y="43"/>
                    <a:pt x="21" y="51"/>
                  </a:cubicBezTo>
                  <a:cubicBezTo>
                    <a:pt x="23" y="50"/>
                    <a:pt x="20" y="48"/>
                    <a:pt x="22" y="48"/>
                  </a:cubicBezTo>
                  <a:cubicBezTo>
                    <a:pt x="23" y="46"/>
                    <a:pt x="25" y="47"/>
                    <a:pt x="27" y="47"/>
                  </a:cubicBezTo>
                  <a:cubicBezTo>
                    <a:pt x="44" y="38"/>
                    <a:pt x="31" y="0"/>
                    <a:pt x="12" y="16"/>
                  </a:cubicBezTo>
                  <a:close/>
                  <a:moveTo>
                    <a:pt x="27" y="23"/>
                  </a:moveTo>
                  <a:cubicBezTo>
                    <a:pt x="28" y="23"/>
                    <a:pt x="28" y="25"/>
                    <a:pt x="29" y="26"/>
                  </a:cubicBezTo>
                  <a:cubicBezTo>
                    <a:pt x="27" y="27"/>
                    <a:pt x="27" y="25"/>
                    <a:pt x="27" y="23"/>
                  </a:cubicBezTo>
                  <a:close/>
                  <a:moveTo>
                    <a:pt x="16" y="34"/>
                  </a:moveTo>
                  <a:cubicBezTo>
                    <a:pt x="16" y="33"/>
                    <a:pt x="17" y="33"/>
                    <a:pt x="16" y="31"/>
                  </a:cubicBezTo>
                  <a:cubicBezTo>
                    <a:pt x="15" y="28"/>
                    <a:pt x="13" y="29"/>
                    <a:pt x="11" y="28"/>
                  </a:cubicBezTo>
                  <a:cubicBezTo>
                    <a:pt x="12" y="25"/>
                    <a:pt x="13" y="22"/>
                    <a:pt x="16" y="21"/>
                  </a:cubicBezTo>
                  <a:cubicBezTo>
                    <a:pt x="17" y="29"/>
                    <a:pt x="19" y="36"/>
                    <a:pt x="22" y="41"/>
                  </a:cubicBezTo>
                  <a:cubicBezTo>
                    <a:pt x="19" y="42"/>
                    <a:pt x="20" y="34"/>
                    <a:pt x="16" y="34"/>
                  </a:cubicBezTo>
                  <a:close/>
                  <a:moveTo>
                    <a:pt x="25" y="41"/>
                  </a:moveTo>
                  <a:cubicBezTo>
                    <a:pt x="25" y="38"/>
                    <a:pt x="23" y="38"/>
                    <a:pt x="22" y="35"/>
                  </a:cubicBezTo>
                  <a:cubicBezTo>
                    <a:pt x="24" y="30"/>
                    <a:pt x="17" y="27"/>
                    <a:pt x="19" y="19"/>
                  </a:cubicBezTo>
                  <a:cubicBezTo>
                    <a:pt x="21" y="17"/>
                    <a:pt x="22" y="21"/>
                    <a:pt x="22" y="19"/>
                  </a:cubicBezTo>
                  <a:cubicBezTo>
                    <a:pt x="25" y="25"/>
                    <a:pt x="25" y="33"/>
                    <a:pt x="29" y="39"/>
                  </a:cubicBezTo>
                  <a:cubicBezTo>
                    <a:pt x="27" y="39"/>
                    <a:pt x="27" y="42"/>
                    <a:pt x="25" y="41"/>
                  </a:cubicBezTo>
                  <a:close/>
                  <a:moveTo>
                    <a:pt x="29" y="31"/>
                  </a:moveTo>
                  <a:cubicBezTo>
                    <a:pt x="27" y="32"/>
                    <a:pt x="28" y="28"/>
                    <a:pt x="28" y="27"/>
                  </a:cubicBezTo>
                  <a:cubicBezTo>
                    <a:pt x="30" y="26"/>
                    <a:pt x="29" y="30"/>
                    <a:pt x="29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" name="组合 216">
            <a:extLst>
              <a:ext uri="{FF2B5EF4-FFF2-40B4-BE49-F238E27FC236}">
                <a16:creationId xmlns:a16="http://schemas.microsoft.com/office/drawing/2014/main" id="{D2D5687E-574A-4F81-A9EF-A5340716E3C9}"/>
              </a:ext>
            </a:extLst>
          </p:cNvPr>
          <p:cNvGrpSpPr/>
          <p:nvPr/>
        </p:nvGrpSpPr>
        <p:grpSpPr>
          <a:xfrm rot="1062216">
            <a:off x="4649393" y="1090572"/>
            <a:ext cx="562359" cy="482651"/>
            <a:chOff x="7712075" y="1176338"/>
            <a:chExt cx="798513" cy="727076"/>
          </a:xfrm>
          <a:noFill/>
        </p:grpSpPr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6B2A0276-E848-4632-9705-2F329FC9EA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3838" y="1212851"/>
              <a:ext cx="534988" cy="371475"/>
            </a:xfrm>
            <a:custGeom>
              <a:avLst/>
              <a:gdLst>
                <a:gd name="T0" fmla="*/ 66 w 221"/>
                <a:gd name="T1" fmla="*/ 153 h 153"/>
                <a:gd name="T2" fmla="*/ 66 w 221"/>
                <a:gd name="T3" fmla="*/ 153 h 153"/>
                <a:gd name="T4" fmla="*/ 37 w 221"/>
                <a:gd name="T5" fmla="*/ 152 h 153"/>
                <a:gd name="T6" fmla="*/ 35 w 221"/>
                <a:gd name="T7" fmla="*/ 151 h 153"/>
                <a:gd name="T8" fmla="*/ 14 w 221"/>
                <a:gd name="T9" fmla="*/ 148 h 153"/>
                <a:gd name="T10" fmla="*/ 6 w 221"/>
                <a:gd name="T11" fmla="*/ 105 h 153"/>
                <a:gd name="T12" fmla="*/ 4 w 221"/>
                <a:gd name="T13" fmla="*/ 75 h 153"/>
                <a:gd name="T14" fmla="*/ 4 w 221"/>
                <a:gd name="T15" fmla="*/ 74 h 153"/>
                <a:gd name="T16" fmla="*/ 4 w 221"/>
                <a:gd name="T17" fmla="*/ 47 h 153"/>
                <a:gd name="T18" fmla="*/ 10 w 221"/>
                <a:gd name="T19" fmla="*/ 11 h 153"/>
                <a:gd name="T20" fmla="*/ 53 w 221"/>
                <a:gd name="T21" fmla="*/ 3 h 153"/>
                <a:gd name="T22" fmla="*/ 60 w 221"/>
                <a:gd name="T23" fmla="*/ 2 h 153"/>
                <a:gd name="T24" fmla="*/ 114 w 221"/>
                <a:gd name="T25" fmla="*/ 0 h 153"/>
                <a:gd name="T26" fmla="*/ 137 w 221"/>
                <a:gd name="T27" fmla="*/ 1 h 153"/>
                <a:gd name="T28" fmla="*/ 151 w 221"/>
                <a:gd name="T29" fmla="*/ 1 h 153"/>
                <a:gd name="T30" fmla="*/ 155 w 221"/>
                <a:gd name="T31" fmla="*/ 1 h 153"/>
                <a:gd name="T32" fmla="*/ 213 w 221"/>
                <a:gd name="T33" fmla="*/ 30 h 153"/>
                <a:gd name="T34" fmla="*/ 212 w 221"/>
                <a:gd name="T35" fmla="*/ 139 h 153"/>
                <a:gd name="T36" fmla="*/ 208 w 221"/>
                <a:gd name="T37" fmla="*/ 145 h 153"/>
                <a:gd name="T38" fmla="*/ 166 w 221"/>
                <a:gd name="T39" fmla="*/ 151 h 153"/>
                <a:gd name="T40" fmla="*/ 150 w 221"/>
                <a:gd name="T41" fmla="*/ 150 h 153"/>
                <a:gd name="T42" fmla="*/ 134 w 221"/>
                <a:gd name="T43" fmla="*/ 150 h 153"/>
                <a:gd name="T44" fmla="*/ 113 w 221"/>
                <a:gd name="T45" fmla="*/ 151 h 153"/>
                <a:gd name="T46" fmla="*/ 66 w 221"/>
                <a:gd name="T47" fmla="*/ 153 h 153"/>
                <a:gd name="T48" fmla="*/ 6 w 221"/>
                <a:gd name="T49" fmla="*/ 74 h 153"/>
                <a:gd name="T50" fmla="*/ 9 w 221"/>
                <a:gd name="T51" fmla="*/ 105 h 153"/>
                <a:gd name="T52" fmla="*/ 16 w 221"/>
                <a:gd name="T53" fmla="*/ 146 h 153"/>
                <a:gd name="T54" fmla="*/ 35 w 221"/>
                <a:gd name="T55" fmla="*/ 149 h 153"/>
                <a:gd name="T56" fmla="*/ 37 w 221"/>
                <a:gd name="T57" fmla="*/ 149 h 153"/>
                <a:gd name="T58" fmla="*/ 66 w 221"/>
                <a:gd name="T59" fmla="*/ 150 h 153"/>
                <a:gd name="T60" fmla="*/ 66 w 221"/>
                <a:gd name="T61" fmla="*/ 150 h 153"/>
                <a:gd name="T62" fmla="*/ 113 w 221"/>
                <a:gd name="T63" fmla="*/ 149 h 153"/>
                <a:gd name="T64" fmla="*/ 134 w 221"/>
                <a:gd name="T65" fmla="*/ 148 h 153"/>
                <a:gd name="T66" fmla="*/ 150 w 221"/>
                <a:gd name="T67" fmla="*/ 148 h 153"/>
                <a:gd name="T68" fmla="*/ 166 w 221"/>
                <a:gd name="T69" fmla="*/ 148 h 153"/>
                <a:gd name="T70" fmla="*/ 207 w 221"/>
                <a:gd name="T71" fmla="*/ 143 h 153"/>
                <a:gd name="T72" fmla="*/ 210 w 221"/>
                <a:gd name="T73" fmla="*/ 138 h 153"/>
                <a:gd name="T74" fmla="*/ 210 w 221"/>
                <a:gd name="T75" fmla="*/ 31 h 153"/>
                <a:gd name="T76" fmla="*/ 155 w 221"/>
                <a:gd name="T77" fmla="*/ 4 h 153"/>
                <a:gd name="T78" fmla="*/ 151 w 221"/>
                <a:gd name="T79" fmla="*/ 4 h 153"/>
                <a:gd name="T80" fmla="*/ 137 w 221"/>
                <a:gd name="T81" fmla="*/ 3 h 153"/>
                <a:gd name="T82" fmla="*/ 114 w 221"/>
                <a:gd name="T83" fmla="*/ 3 h 153"/>
                <a:gd name="T84" fmla="*/ 60 w 221"/>
                <a:gd name="T85" fmla="*/ 5 h 153"/>
                <a:gd name="T86" fmla="*/ 54 w 221"/>
                <a:gd name="T87" fmla="*/ 5 h 153"/>
                <a:gd name="T88" fmla="*/ 11 w 221"/>
                <a:gd name="T89" fmla="*/ 13 h 153"/>
                <a:gd name="T90" fmla="*/ 6 w 221"/>
                <a:gd name="T91" fmla="*/ 47 h 153"/>
                <a:gd name="T92" fmla="*/ 6 w 221"/>
                <a:gd name="T93" fmla="*/ 7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1" h="153">
                  <a:moveTo>
                    <a:pt x="66" y="153"/>
                  </a:moveTo>
                  <a:cubicBezTo>
                    <a:pt x="66" y="153"/>
                    <a:pt x="66" y="153"/>
                    <a:pt x="66" y="153"/>
                  </a:cubicBezTo>
                  <a:cubicBezTo>
                    <a:pt x="55" y="153"/>
                    <a:pt x="46" y="152"/>
                    <a:pt x="37" y="152"/>
                  </a:cubicBezTo>
                  <a:cubicBezTo>
                    <a:pt x="36" y="151"/>
                    <a:pt x="35" y="151"/>
                    <a:pt x="35" y="151"/>
                  </a:cubicBezTo>
                  <a:cubicBezTo>
                    <a:pt x="26" y="151"/>
                    <a:pt x="17" y="150"/>
                    <a:pt x="14" y="148"/>
                  </a:cubicBezTo>
                  <a:cubicBezTo>
                    <a:pt x="5" y="140"/>
                    <a:pt x="6" y="122"/>
                    <a:pt x="6" y="105"/>
                  </a:cubicBezTo>
                  <a:cubicBezTo>
                    <a:pt x="7" y="93"/>
                    <a:pt x="7" y="81"/>
                    <a:pt x="4" y="75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6" y="67"/>
                    <a:pt x="5" y="57"/>
                    <a:pt x="4" y="47"/>
                  </a:cubicBezTo>
                  <a:cubicBezTo>
                    <a:pt x="2" y="33"/>
                    <a:pt x="0" y="17"/>
                    <a:pt x="10" y="11"/>
                  </a:cubicBezTo>
                  <a:cubicBezTo>
                    <a:pt x="19" y="5"/>
                    <a:pt x="38" y="4"/>
                    <a:pt x="53" y="3"/>
                  </a:cubicBezTo>
                  <a:cubicBezTo>
                    <a:pt x="56" y="3"/>
                    <a:pt x="58" y="3"/>
                    <a:pt x="60" y="2"/>
                  </a:cubicBezTo>
                  <a:cubicBezTo>
                    <a:pt x="77" y="1"/>
                    <a:pt x="96" y="0"/>
                    <a:pt x="114" y="0"/>
                  </a:cubicBezTo>
                  <a:cubicBezTo>
                    <a:pt x="122" y="0"/>
                    <a:pt x="130" y="1"/>
                    <a:pt x="137" y="1"/>
                  </a:cubicBezTo>
                  <a:cubicBezTo>
                    <a:pt x="142" y="1"/>
                    <a:pt x="147" y="1"/>
                    <a:pt x="151" y="1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80" y="1"/>
                    <a:pt x="208" y="1"/>
                    <a:pt x="213" y="30"/>
                  </a:cubicBezTo>
                  <a:cubicBezTo>
                    <a:pt x="221" y="83"/>
                    <a:pt x="221" y="119"/>
                    <a:pt x="212" y="139"/>
                  </a:cubicBezTo>
                  <a:cubicBezTo>
                    <a:pt x="212" y="141"/>
                    <a:pt x="209" y="144"/>
                    <a:pt x="208" y="145"/>
                  </a:cubicBezTo>
                  <a:cubicBezTo>
                    <a:pt x="200" y="150"/>
                    <a:pt x="182" y="151"/>
                    <a:pt x="166" y="151"/>
                  </a:cubicBezTo>
                  <a:cubicBezTo>
                    <a:pt x="161" y="151"/>
                    <a:pt x="155" y="150"/>
                    <a:pt x="150" y="150"/>
                  </a:cubicBezTo>
                  <a:cubicBezTo>
                    <a:pt x="144" y="150"/>
                    <a:pt x="138" y="150"/>
                    <a:pt x="134" y="150"/>
                  </a:cubicBezTo>
                  <a:cubicBezTo>
                    <a:pt x="127" y="151"/>
                    <a:pt x="120" y="151"/>
                    <a:pt x="113" y="151"/>
                  </a:cubicBezTo>
                  <a:cubicBezTo>
                    <a:pt x="98" y="152"/>
                    <a:pt x="82" y="153"/>
                    <a:pt x="66" y="153"/>
                  </a:cubicBezTo>
                  <a:close/>
                  <a:moveTo>
                    <a:pt x="6" y="74"/>
                  </a:moveTo>
                  <a:cubicBezTo>
                    <a:pt x="9" y="81"/>
                    <a:pt x="9" y="93"/>
                    <a:pt x="9" y="105"/>
                  </a:cubicBezTo>
                  <a:cubicBezTo>
                    <a:pt x="8" y="122"/>
                    <a:pt x="8" y="139"/>
                    <a:pt x="16" y="146"/>
                  </a:cubicBezTo>
                  <a:cubicBezTo>
                    <a:pt x="18" y="148"/>
                    <a:pt x="29" y="149"/>
                    <a:pt x="35" y="149"/>
                  </a:cubicBezTo>
                  <a:cubicBezTo>
                    <a:pt x="36" y="149"/>
                    <a:pt x="36" y="149"/>
                    <a:pt x="37" y="149"/>
                  </a:cubicBezTo>
                  <a:cubicBezTo>
                    <a:pt x="46" y="150"/>
                    <a:pt x="55" y="150"/>
                    <a:pt x="66" y="150"/>
                  </a:cubicBezTo>
                  <a:cubicBezTo>
                    <a:pt x="66" y="150"/>
                    <a:pt x="66" y="150"/>
                    <a:pt x="66" y="150"/>
                  </a:cubicBezTo>
                  <a:cubicBezTo>
                    <a:pt x="82" y="150"/>
                    <a:pt x="98" y="150"/>
                    <a:pt x="113" y="149"/>
                  </a:cubicBezTo>
                  <a:cubicBezTo>
                    <a:pt x="120" y="149"/>
                    <a:pt x="127" y="148"/>
                    <a:pt x="134" y="148"/>
                  </a:cubicBezTo>
                  <a:cubicBezTo>
                    <a:pt x="138" y="148"/>
                    <a:pt x="144" y="148"/>
                    <a:pt x="150" y="148"/>
                  </a:cubicBezTo>
                  <a:cubicBezTo>
                    <a:pt x="155" y="148"/>
                    <a:pt x="161" y="148"/>
                    <a:pt x="166" y="148"/>
                  </a:cubicBezTo>
                  <a:cubicBezTo>
                    <a:pt x="180" y="148"/>
                    <a:pt x="200" y="148"/>
                    <a:pt x="207" y="143"/>
                  </a:cubicBezTo>
                  <a:cubicBezTo>
                    <a:pt x="208" y="142"/>
                    <a:pt x="210" y="139"/>
                    <a:pt x="210" y="138"/>
                  </a:cubicBezTo>
                  <a:cubicBezTo>
                    <a:pt x="219" y="119"/>
                    <a:pt x="219" y="83"/>
                    <a:pt x="210" y="31"/>
                  </a:cubicBezTo>
                  <a:cubicBezTo>
                    <a:pt x="206" y="4"/>
                    <a:pt x="179" y="4"/>
                    <a:pt x="155" y="4"/>
                  </a:cubicBezTo>
                  <a:cubicBezTo>
                    <a:pt x="151" y="4"/>
                    <a:pt x="151" y="4"/>
                    <a:pt x="151" y="4"/>
                  </a:cubicBezTo>
                  <a:cubicBezTo>
                    <a:pt x="147" y="4"/>
                    <a:pt x="142" y="4"/>
                    <a:pt x="137" y="3"/>
                  </a:cubicBezTo>
                  <a:cubicBezTo>
                    <a:pt x="130" y="3"/>
                    <a:pt x="122" y="3"/>
                    <a:pt x="114" y="3"/>
                  </a:cubicBezTo>
                  <a:cubicBezTo>
                    <a:pt x="96" y="3"/>
                    <a:pt x="77" y="4"/>
                    <a:pt x="60" y="5"/>
                  </a:cubicBezTo>
                  <a:cubicBezTo>
                    <a:pt x="58" y="5"/>
                    <a:pt x="56" y="5"/>
                    <a:pt x="54" y="5"/>
                  </a:cubicBezTo>
                  <a:cubicBezTo>
                    <a:pt x="39" y="6"/>
                    <a:pt x="20" y="8"/>
                    <a:pt x="11" y="13"/>
                  </a:cubicBezTo>
                  <a:cubicBezTo>
                    <a:pt x="2" y="18"/>
                    <a:pt x="4" y="33"/>
                    <a:pt x="6" y="47"/>
                  </a:cubicBezTo>
                  <a:cubicBezTo>
                    <a:pt x="7" y="57"/>
                    <a:pt x="8" y="67"/>
                    <a:pt x="6" y="7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60BC911D-709B-4E87-9037-CA8E1EFAAA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47038" y="1584326"/>
              <a:ext cx="120650" cy="34925"/>
            </a:xfrm>
            <a:custGeom>
              <a:avLst/>
              <a:gdLst>
                <a:gd name="T0" fmla="*/ 26 w 50"/>
                <a:gd name="T1" fmla="*/ 15 h 15"/>
                <a:gd name="T2" fmla="*/ 26 w 50"/>
                <a:gd name="T3" fmla="*/ 15 h 15"/>
                <a:gd name="T4" fmla="*/ 2 w 50"/>
                <a:gd name="T5" fmla="*/ 13 h 15"/>
                <a:gd name="T6" fmla="*/ 1 w 50"/>
                <a:gd name="T7" fmla="*/ 12 h 15"/>
                <a:gd name="T8" fmla="*/ 1 w 50"/>
                <a:gd name="T9" fmla="*/ 7 h 15"/>
                <a:gd name="T10" fmla="*/ 28 w 50"/>
                <a:gd name="T11" fmla="*/ 0 h 15"/>
                <a:gd name="T12" fmla="*/ 50 w 50"/>
                <a:gd name="T13" fmla="*/ 7 h 15"/>
                <a:gd name="T14" fmla="*/ 49 w 50"/>
                <a:gd name="T15" fmla="*/ 10 h 15"/>
                <a:gd name="T16" fmla="*/ 26 w 50"/>
                <a:gd name="T17" fmla="*/ 15 h 15"/>
                <a:gd name="T18" fmla="*/ 3 w 50"/>
                <a:gd name="T19" fmla="*/ 11 h 15"/>
                <a:gd name="T20" fmla="*/ 26 w 50"/>
                <a:gd name="T21" fmla="*/ 13 h 15"/>
                <a:gd name="T22" fmla="*/ 47 w 50"/>
                <a:gd name="T23" fmla="*/ 9 h 15"/>
                <a:gd name="T24" fmla="*/ 47 w 50"/>
                <a:gd name="T25" fmla="*/ 7 h 15"/>
                <a:gd name="T26" fmla="*/ 28 w 50"/>
                <a:gd name="T27" fmla="*/ 3 h 15"/>
                <a:gd name="T28" fmla="*/ 3 w 50"/>
                <a:gd name="T29" fmla="*/ 9 h 15"/>
                <a:gd name="T30" fmla="*/ 3 w 50"/>
                <a:gd name="T31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15">
                  <a:moveTo>
                    <a:pt x="26" y="15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16" y="15"/>
                    <a:pt x="5" y="14"/>
                    <a:pt x="2" y="13"/>
                  </a:cubicBezTo>
                  <a:cubicBezTo>
                    <a:pt x="1" y="13"/>
                    <a:pt x="1" y="13"/>
                    <a:pt x="1" y="12"/>
                  </a:cubicBezTo>
                  <a:cubicBezTo>
                    <a:pt x="0" y="11"/>
                    <a:pt x="0" y="9"/>
                    <a:pt x="1" y="7"/>
                  </a:cubicBezTo>
                  <a:cubicBezTo>
                    <a:pt x="5" y="2"/>
                    <a:pt x="18" y="0"/>
                    <a:pt x="28" y="0"/>
                  </a:cubicBezTo>
                  <a:cubicBezTo>
                    <a:pt x="31" y="0"/>
                    <a:pt x="48" y="1"/>
                    <a:pt x="50" y="7"/>
                  </a:cubicBezTo>
                  <a:cubicBezTo>
                    <a:pt x="50" y="8"/>
                    <a:pt x="50" y="9"/>
                    <a:pt x="49" y="10"/>
                  </a:cubicBezTo>
                  <a:cubicBezTo>
                    <a:pt x="46" y="14"/>
                    <a:pt x="39" y="15"/>
                    <a:pt x="26" y="15"/>
                  </a:cubicBezTo>
                  <a:close/>
                  <a:moveTo>
                    <a:pt x="3" y="11"/>
                  </a:moveTo>
                  <a:cubicBezTo>
                    <a:pt x="7" y="12"/>
                    <a:pt x="16" y="13"/>
                    <a:pt x="26" y="13"/>
                  </a:cubicBezTo>
                  <a:cubicBezTo>
                    <a:pt x="37" y="13"/>
                    <a:pt x="45" y="11"/>
                    <a:pt x="47" y="9"/>
                  </a:cubicBezTo>
                  <a:cubicBezTo>
                    <a:pt x="47" y="8"/>
                    <a:pt x="48" y="8"/>
                    <a:pt x="47" y="7"/>
                  </a:cubicBezTo>
                  <a:cubicBezTo>
                    <a:pt x="47" y="5"/>
                    <a:pt x="40" y="3"/>
                    <a:pt x="28" y="3"/>
                  </a:cubicBezTo>
                  <a:cubicBezTo>
                    <a:pt x="16" y="3"/>
                    <a:pt x="6" y="5"/>
                    <a:pt x="3" y="9"/>
                  </a:cubicBezTo>
                  <a:cubicBezTo>
                    <a:pt x="3" y="9"/>
                    <a:pt x="3" y="10"/>
                    <a:pt x="3" y="1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86F5A56A-D26A-4A70-BEEC-071D7743F2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6238" y="1801813"/>
              <a:ext cx="244475" cy="65088"/>
            </a:xfrm>
            <a:custGeom>
              <a:avLst/>
              <a:gdLst>
                <a:gd name="T0" fmla="*/ 24 w 101"/>
                <a:gd name="T1" fmla="*/ 27 h 27"/>
                <a:gd name="T2" fmla="*/ 24 w 101"/>
                <a:gd name="T3" fmla="*/ 27 h 27"/>
                <a:gd name="T4" fmla="*/ 1 w 101"/>
                <a:gd name="T5" fmla="*/ 25 h 27"/>
                <a:gd name="T6" fmla="*/ 1 w 101"/>
                <a:gd name="T7" fmla="*/ 25 h 27"/>
                <a:gd name="T8" fmla="*/ 1 w 101"/>
                <a:gd name="T9" fmla="*/ 24 h 27"/>
                <a:gd name="T10" fmla="*/ 2 w 101"/>
                <a:gd name="T11" fmla="*/ 21 h 27"/>
                <a:gd name="T12" fmla="*/ 14 w 101"/>
                <a:gd name="T13" fmla="*/ 4 h 27"/>
                <a:gd name="T14" fmla="*/ 49 w 101"/>
                <a:gd name="T15" fmla="*/ 0 h 27"/>
                <a:gd name="T16" fmla="*/ 83 w 101"/>
                <a:gd name="T17" fmla="*/ 2 h 27"/>
                <a:gd name="T18" fmla="*/ 99 w 101"/>
                <a:gd name="T19" fmla="*/ 17 h 27"/>
                <a:gd name="T20" fmla="*/ 101 w 101"/>
                <a:gd name="T21" fmla="*/ 23 h 27"/>
                <a:gd name="T22" fmla="*/ 86 w 101"/>
                <a:gd name="T23" fmla="*/ 27 h 27"/>
                <a:gd name="T24" fmla="*/ 71 w 101"/>
                <a:gd name="T25" fmla="*/ 26 h 27"/>
                <a:gd name="T26" fmla="*/ 64 w 101"/>
                <a:gd name="T27" fmla="*/ 26 h 27"/>
                <a:gd name="T28" fmla="*/ 45 w 101"/>
                <a:gd name="T29" fmla="*/ 26 h 27"/>
                <a:gd name="T30" fmla="*/ 24 w 101"/>
                <a:gd name="T31" fmla="*/ 27 h 27"/>
                <a:gd name="T32" fmla="*/ 3 w 101"/>
                <a:gd name="T33" fmla="*/ 24 h 27"/>
                <a:gd name="T34" fmla="*/ 24 w 101"/>
                <a:gd name="T35" fmla="*/ 25 h 27"/>
                <a:gd name="T36" fmla="*/ 24 w 101"/>
                <a:gd name="T37" fmla="*/ 25 h 27"/>
                <a:gd name="T38" fmla="*/ 44 w 101"/>
                <a:gd name="T39" fmla="*/ 24 h 27"/>
                <a:gd name="T40" fmla="*/ 64 w 101"/>
                <a:gd name="T41" fmla="*/ 24 h 27"/>
                <a:gd name="T42" fmla="*/ 71 w 101"/>
                <a:gd name="T43" fmla="*/ 24 h 27"/>
                <a:gd name="T44" fmla="*/ 86 w 101"/>
                <a:gd name="T45" fmla="*/ 25 h 27"/>
                <a:gd name="T46" fmla="*/ 99 w 101"/>
                <a:gd name="T47" fmla="*/ 22 h 27"/>
                <a:gd name="T48" fmla="*/ 98 w 101"/>
                <a:gd name="T49" fmla="*/ 18 h 27"/>
                <a:gd name="T50" fmla="*/ 82 w 101"/>
                <a:gd name="T51" fmla="*/ 4 h 27"/>
                <a:gd name="T52" fmla="*/ 49 w 101"/>
                <a:gd name="T53" fmla="*/ 2 h 27"/>
                <a:gd name="T54" fmla="*/ 15 w 101"/>
                <a:gd name="T55" fmla="*/ 6 h 27"/>
                <a:gd name="T56" fmla="*/ 4 w 101"/>
                <a:gd name="T57" fmla="*/ 22 h 27"/>
                <a:gd name="T58" fmla="*/ 3 w 101"/>
                <a:gd name="T59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27">
                  <a:moveTo>
                    <a:pt x="24" y="27"/>
                  </a:moveTo>
                  <a:cubicBezTo>
                    <a:pt x="24" y="27"/>
                    <a:pt x="24" y="27"/>
                    <a:pt x="24" y="27"/>
                  </a:cubicBezTo>
                  <a:cubicBezTo>
                    <a:pt x="15" y="27"/>
                    <a:pt x="8" y="27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4"/>
                    <a:pt x="1" y="24"/>
                  </a:cubicBezTo>
                  <a:cubicBezTo>
                    <a:pt x="1" y="23"/>
                    <a:pt x="1" y="22"/>
                    <a:pt x="2" y="21"/>
                  </a:cubicBezTo>
                  <a:cubicBezTo>
                    <a:pt x="5" y="15"/>
                    <a:pt x="9" y="7"/>
                    <a:pt x="14" y="4"/>
                  </a:cubicBezTo>
                  <a:cubicBezTo>
                    <a:pt x="20" y="0"/>
                    <a:pt x="38" y="0"/>
                    <a:pt x="49" y="0"/>
                  </a:cubicBezTo>
                  <a:cubicBezTo>
                    <a:pt x="62" y="0"/>
                    <a:pt x="77" y="1"/>
                    <a:pt x="83" y="2"/>
                  </a:cubicBezTo>
                  <a:cubicBezTo>
                    <a:pt x="88" y="3"/>
                    <a:pt x="96" y="11"/>
                    <a:pt x="99" y="17"/>
                  </a:cubicBezTo>
                  <a:cubicBezTo>
                    <a:pt x="101" y="20"/>
                    <a:pt x="101" y="21"/>
                    <a:pt x="101" y="23"/>
                  </a:cubicBezTo>
                  <a:cubicBezTo>
                    <a:pt x="99" y="26"/>
                    <a:pt x="95" y="27"/>
                    <a:pt x="86" y="27"/>
                  </a:cubicBezTo>
                  <a:cubicBezTo>
                    <a:pt x="81" y="27"/>
                    <a:pt x="75" y="27"/>
                    <a:pt x="71" y="26"/>
                  </a:cubicBezTo>
                  <a:cubicBezTo>
                    <a:pt x="68" y="26"/>
                    <a:pt x="66" y="26"/>
                    <a:pt x="64" y="26"/>
                  </a:cubicBezTo>
                  <a:cubicBezTo>
                    <a:pt x="58" y="26"/>
                    <a:pt x="51" y="26"/>
                    <a:pt x="45" y="26"/>
                  </a:cubicBezTo>
                  <a:cubicBezTo>
                    <a:pt x="38" y="27"/>
                    <a:pt x="31" y="27"/>
                    <a:pt x="24" y="27"/>
                  </a:cubicBezTo>
                  <a:close/>
                  <a:moveTo>
                    <a:pt x="3" y="24"/>
                  </a:moveTo>
                  <a:cubicBezTo>
                    <a:pt x="9" y="25"/>
                    <a:pt x="16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30" y="25"/>
                    <a:pt x="38" y="25"/>
                    <a:pt x="44" y="24"/>
                  </a:cubicBezTo>
                  <a:cubicBezTo>
                    <a:pt x="51" y="24"/>
                    <a:pt x="58" y="24"/>
                    <a:pt x="64" y="24"/>
                  </a:cubicBezTo>
                  <a:cubicBezTo>
                    <a:pt x="66" y="24"/>
                    <a:pt x="68" y="24"/>
                    <a:pt x="71" y="24"/>
                  </a:cubicBezTo>
                  <a:cubicBezTo>
                    <a:pt x="75" y="24"/>
                    <a:pt x="81" y="25"/>
                    <a:pt x="86" y="25"/>
                  </a:cubicBezTo>
                  <a:cubicBezTo>
                    <a:pt x="96" y="25"/>
                    <a:pt x="98" y="23"/>
                    <a:pt x="99" y="22"/>
                  </a:cubicBezTo>
                  <a:cubicBezTo>
                    <a:pt x="99" y="22"/>
                    <a:pt x="99" y="21"/>
                    <a:pt x="98" y="18"/>
                  </a:cubicBezTo>
                  <a:cubicBezTo>
                    <a:pt x="94" y="12"/>
                    <a:pt x="86" y="5"/>
                    <a:pt x="82" y="4"/>
                  </a:cubicBezTo>
                  <a:cubicBezTo>
                    <a:pt x="78" y="3"/>
                    <a:pt x="64" y="2"/>
                    <a:pt x="49" y="2"/>
                  </a:cubicBezTo>
                  <a:cubicBezTo>
                    <a:pt x="31" y="2"/>
                    <a:pt x="19" y="3"/>
                    <a:pt x="15" y="6"/>
                  </a:cubicBezTo>
                  <a:cubicBezTo>
                    <a:pt x="10" y="9"/>
                    <a:pt x="7" y="17"/>
                    <a:pt x="4" y="22"/>
                  </a:cubicBezTo>
                  <a:cubicBezTo>
                    <a:pt x="4" y="23"/>
                    <a:pt x="3" y="23"/>
                    <a:pt x="3" y="2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0ADC66AE-3F28-42E7-BC60-92716363F192}"/>
                </a:ext>
              </a:extLst>
            </p:cNvPr>
            <p:cNvSpPr/>
            <p:nvPr/>
          </p:nvSpPr>
          <p:spPr bwMode="auto">
            <a:xfrm>
              <a:off x="8364538" y="1609726"/>
              <a:ext cx="146050" cy="266700"/>
            </a:xfrm>
            <a:custGeom>
              <a:avLst/>
              <a:gdLst>
                <a:gd name="T0" fmla="*/ 29 w 60"/>
                <a:gd name="T1" fmla="*/ 110 h 110"/>
                <a:gd name="T2" fmla="*/ 28 w 60"/>
                <a:gd name="T3" fmla="*/ 109 h 110"/>
                <a:gd name="T4" fmla="*/ 29 w 60"/>
                <a:gd name="T5" fmla="*/ 108 h 110"/>
                <a:gd name="T6" fmla="*/ 51 w 60"/>
                <a:gd name="T7" fmla="*/ 92 h 110"/>
                <a:gd name="T8" fmla="*/ 13 w 60"/>
                <a:gd name="T9" fmla="*/ 19 h 110"/>
                <a:gd name="T10" fmla="*/ 0 w 60"/>
                <a:gd name="T11" fmla="*/ 2 h 110"/>
                <a:gd name="T12" fmla="*/ 0 w 60"/>
                <a:gd name="T13" fmla="*/ 0 h 110"/>
                <a:gd name="T14" fmla="*/ 2 w 60"/>
                <a:gd name="T15" fmla="*/ 0 h 110"/>
                <a:gd name="T16" fmla="*/ 15 w 60"/>
                <a:gd name="T17" fmla="*/ 17 h 110"/>
                <a:gd name="T18" fmla="*/ 53 w 60"/>
                <a:gd name="T19" fmla="*/ 92 h 110"/>
                <a:gd name="T20" fmla="*/ 30 w 60"/>
                <a:gd name="T21" fmla="*/ 110 h 110"/>
                <a:gd name="T22" fmla="*/ 29 w 60"/>
                <a:gd name="T2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110">
                  <a:moveTo>
                    <a:pt x="29" y="110"/>
                  </a:moveTo>
                  <a:cubicBezTo>
                    <a:pt x="29" y="110"/>
                    <a:pt x="29" y="110"/>
                    <a:pt x="28" y="109"/>
                  </a:cubicBezTo>
                  <a:cubicBezTo>
                    <a:pt x="28" y="108"/>
                    <a:pt x="29" y="108"/>
                    <a:pt x="29" y="108"/>
                  </a:cubicBezTo>
                  <a:cubicBezTo>
                    <a:pt x="41" y="105"/>
                    <a:pt x="48" y="99"/>
                    <a:pt x="51" y="92"/>
                  </a:cubicBezTo>
                  <a:cubicBezTo>
                    <a:pt x="57" y="72"/>
                    <a:pt x="32" y="41"/>
                    <a:pt x="13" y="19"/>
                  </a:cubicBezTo>
                  <a:cubicBezTo>
                    <a:pt x="8" y="12"/>
                    <a:pt x="3" y="6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5" y="5"/>
                    <a:pt x="10" y="11"/>
                    <a:pt x="15" y="17"/>
                  </a:cubicBezTo>
                  <a:cubicBezTo>
                    <a:pt x="34" y="40"/>
                    <a:pt x="60" y="71"/>
                    <a:pt x="53" y="92"/>
                  </a:cubicBezTo>
                  <a:cubicBezTo>
                    <a:pt x="50" y="101"/>
                    <a:pt x="42" y="107"/>
                    <a:pt x="30" y="110"/>
                  </a:cubicBezTo>
                  <a:cubicBezTo>
                    <a:pt x="30" y="110"/>
                    <a:pt x="30" y="110"/>
                    <a:pt x="29" y="11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3E72570-AB69-44B1-AC72-A850A46C10D8}"/>
                </a:ext>
              </a:extLst>
            </p:cNvPr>
            <p:cNvSpPr/>
            <p:nvPr/>
          </p:nvSpPr>
          <p:spPr bwMode="auto">
            <a:xfrm>
              <a:off x="8286750" y="1871663"/>
              <a:ext cx="152400" cy="22225"/>
            </a:xfrm>
            <a:custGeom>
              <a:avLst/>
              <a:gdLst>
                <a:gd name="T0" fmla="*/ 1 w 63"/>
                <a:gd name="T1" fmla="*/ 9 h 9"/>
                <a:gd name="T2" fmla="*/ 0 w 63"/>
                <a:gd name="T3" fmla="*/ 8 h 9"/>
                <a:gd name="T4" fmla="*/ 1 w 63"/>
                <a:gd name="T5" fmla="*/ 7 h 9"/>
                <a:gd name="T6" fmla="*/ 61 w 63"/>
                <a:gd name="T7" fmla="*/ 0 h 9"/>
                <a:gd name="T8" fmla="*/ 63 w 63"/>
                <a:gd name="T9" fmla="*/ 1 h 9"/>
                <a:gd name="T10" fmla="*/ 62 w 63"/>
                <a:gd name="T11" fmla="*/ 2 h 9"/>
                <a:gd name="T12" fmla="*/ 1 w 63"/>
                <a:gd name="T13" fmla="*/ 9 h 9"/>
                <a:gd name="T14" fmla="*/ 1 w 63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9">
                  <a:moveTo>
                    <a:pt x="1" y="9"/>
                  </a:moveTo>
                  <a:cubicBezTo>
                    <a:pt x="1" y="9"/>
                    <a:pt x="0" y="9"/>
                    <a:pt x="0" y="8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22" y="6"/>
                    <a:pt x="42" y="3"/>
                    <a:pt x="61" y="0"/>
                  </a:cubicBezTo>
                  <a:cubicBezTo>
                    <a:pt x="62" y="0"/>
                    <a:pt x="62" y="0"/>
                    <a:pt x="63" y="1"/>
                  </a:cubicBezTo>
                  <a:cubicBezTo>
                    <a:pt x="63" y="1"/>
                    <a:pt x="62" y="2"/>
                    <a:pt x="62" y="2"/>
                  </a:cubicBezTo>
                  <a:cubicBezTo>
                    <a:pt x="43" y="6"/>
                    <a:pt x="22" y="8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02C9DB0C-BB68-4B90-98FD-3145B90C5C4C}"/>
                </a:ext>
              </a:extLst>
            </p:cNvPr>
            <p:cNvSpPr/>
            <p:nvPr/>
          </p:nvSpPr>
          <p:spPr bwMode="auto">
            <a:xfrm>
              <a:off x="7712075" y="1622426"/>
              <a:ext cx="150813" cy="273050"/>
            </a:xfrm>
            <a:custGeom>
              <a:avLst/>
              <a:gdLst>
                <a:gd name="T0" fmla="*/ 40 w 62"/>
                <a:gd name="T1" fmla="*/ 113 h 113"/>
                <a:gd name="T2" fmla="*/ 40 w 62"/>
                <a:gd name="T3" fmla="*/ 113 h 113"/>
                <a:gd name="T4" fmla="*/ 11 w 62"/>
                <a:gd name="T5" fmla="*/ 99 h 113"/>
                <a:gd name="T6" fmla="*/ 56 w 62"/>
                <a:gd name="T7" fmla="*/ 6 h 113"/>
                <a:gd name="T8" fmla="*/ 60 w 62"/>
                <a:gd name="T9" fmla="*/ 0 h 113"/>
                <a:gd name="T10" fmla="*/ 62 w 62"/>
                <a:gd name="T11" fmla="*/ 0 h 113"/>
                <a:gd name="T12" fmla="*/ 62 w 62"/>
                <a:gd name="T13" fmla="*/ 2 h 113"/>
                <a:gd name="T14" fmla="*/ 57 w 62"/>
                <a:gd name="T15" fmla="*/ 7 h 113"/>
                <a:gd name="T16" fmla="*/ 13 w 62"/>
                <a:gd name="T17" fmla="*/ 98 h 113"/>
                <a:gd name="T18" fmla="*/ 40 w 62"/>
                <a:gd name="T19" fmla="*/ 110 h 113"/>
                <a:gd name="T20" fmla="*/ 41 w 62"/>
                <a:gd name="T21" fmla="*/ 111 h 113"/>
                <a:gd name="T22" fmla="*/ 40 w 62"/>
                <a:gd name="T23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113">
                  <a:moveTo>
                    <a:pt x="40" y="113"/>
                  </a:moveTo>
                  <a:cubicBezTo>
                    <a:pt x="40" y="113"/>
                    <a:pt x="40" y="113"/>
                    <a:pt x="40" y="113"/>
                  </a:cubicBezTo>
                  <a:cubicBezTo>
                    <a:pt x="24" y="112"/>
                    <a:pt x="14" y="108"/>
                    <a:pt x="11" y="99"/>
                  </a:cubicBezTo>
                  <a:cubicBezTo>
                    <a:pt x="0" y="76"/>
                    <a:pt x="36" y="30"/>
                    <a:pt x="56" y="6"/>
                  </a:cubicBezTo>
                  <a:cubicBezTo>
                    <a:pt x="57" y="4"/>
                    <a:pt x="59" y="2"/>
                    <a:pt x="60" y="0"/>
                  </a:cubicBezTo>
                  <a:cubicBezTo>
                    <a:pt x="60" y="0"/>
                    <a:pt x="61" y="0"/>
                    <a:pt x="62" y="0"/>
                  </a:cubicBezTo>
                  <a:cubicBezTo>
                    <a:pt x="62" y="1"/>
                    <a:pt x="62" y="1"/>
                    <a:pt x="62" y="2"/>
                  </a:cubicBezTo>
                  <a:cubicBezTo>
                    <a:pt x="60" y="3"/>
                    <a:pt x="59" y="5"/>
                    <a:pt x="57" y="7"/>
                  </a:cubicBezTo>
                  <a:cubicBezTo>
                    <a:pt x="40" y="30"/>
                    <a:pt x="2" y="77"/>
                    <a:pt x="13" y="98"/>
                  </a:cubicBezTo>
                  <a:cubicBezTo>
                    <a:pt x="16" y="106"/>
                    <a:pt x="25" y="110"/>
                    <a:pt x="40" y="110"/>
                  </a:cubicBezTo>
                  <a:cubicBezTo>
                    <a:pt x="40" y="110"/>
                    <a:pt x="41" y="111"/>
                    <a:pt x="41" y="111"/>
                  </a:cubicBezTo>
                  <a:cubicBezTo>
                    <a:pt x="41" y="112"/>
                    <a:pt x="40" y="113"/>
                    <a:pt x="40" y="11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24D35BDC-382A-4D7E-AC55-76185C663479}"/>
                </a:ext>
              </a:extLst>
            </p:cNvPr>
            <p:cNvSpPr/>
            <p:nvPr/>
          </p:nvSpPr>
          <p:spPr bwMode="auto">
            <a:xfrm>
              <a:off x="7818438" y="1176338"/>
              <a:ext cx="582613" cy="450850"/>
            </a:xfrm>
            <a:custGeom>
              <a:avLst/>
              <a:gdLst>
                <a:gd name="T0" fmla="*/ 17 w 240"/>
                <a:gd name="T1" fmla="*/ 186 h 186"/>
                <a:gd name="T2" fmla="*/ 16 w 240"/>
                <a:gd name="T3" fmla="*/ 185 h 186"/>
                <a:gd name="T4" fmla="*/ 0 w 240"/>
                <a:gd name="T5" fmla="*/ 48 h 186"/>
                <a:gd name="T6" fmla="*/ 0 w 240"/>
                <a:gd name="T7" fmla="*/ 48 h 186"/>
                <a:gd name="T8" fmla="*/ 34 w 240"/>
                <a:gd name="T9" fmla="*/ 12 h 186"/>
                <a:gd name="T10" fmla="*/ 40 w 240"/>
                <a:gd name="T11" fmla="*/ 11 h 186"/>
                <a:gd name="T12" fmla="*/ 205 w 240"/>
                <a:gd name="T13" fmla="*/ 13 h 186"/>
                <a:gd name="T14" fmla="*/ 224 w 240"/>
                <a:gd name="T15" fmla="*/ 25 h 186"/>
                <a:gd name="T16" fmla="*/ 229 w 240"/>
                <a:gd name="T17" fmla="*/ 160 h 186"/>
                <a:gd name="T18" fmla="*/ 227 w 240"/>
                <a:gd name="T19" fmla="*/ 180 h 186"/>
                <a:gd name="T20" fmla="*/ 226 w 240"/>
                <a:gd name="T21" fmla="*/ 181 h 186"/>
                <a:gd name="T22" fmla="*/ 225 w 240"/>
                <a:gd name="T23" fmla="*/ 180 h 186"/>
                <a:gd name="T24" fmla="*/ 227 w 240"/>
                <a:gd name="T25" fmla="*/ 160 h 186"/>
                <a:gd name="T26" fmla="*/ 221 w 240"/>
                <a:gd name="T27" fmla="*/ 26 h 186"/>
                <a:gd name="T28" fmla="*/ 205 w 240"/>
                <a:gd name="T29" fmla="*/ 15 h 186"/>
                <a:gd name="T30" fmla="*/ 40 w 240"/>
                <a:gd name="T31" fmla="*/ 13 h 186"/>
                <a:gd name="T32" fmla="*/ 34 w 240"/>
                <a:gd name="T33" fmla="*/ 14 h 186"/>
                <a:gd name="T34" fmla="*/ 2 w 240"/>
                <a:gd name="T35" fmla="*/ 48 h 186"/>
                <a:gd name="T36" fmla="*/ 2 w 240"/>
                <a:gd name="T37" fmla="*/ 48 h 186"/>
                <a:gd name="T38" fmla="*/ 18 w 240"/>
                <a:gd name="T39" fmla="*/ 185 h 186"/>
                <a:gd name="T40" fmla="*/ 17 w 240"/>
                <a:gd name="T41" fmla="*/ 186 h 186"/>
                <a:gd name="T42" fmla="*/ 17 w 240"/>
                <a:gd name="T43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0" h="186">
                  <a:moveTo>
                    <a:pt x="17" y="186"/>
                  </a:moveTo>
                  <a:cubicBezTo>
                    <a:pt x="16" y="186"/>
                    <a:pt x="16" y="186"/>
                    <a:pt x="16" y="185"/>
                  </a:cubicBezTo>
                  <a:cubicBezTo>
                    <a:pt x="1" y="144"/>
                    <a:pt x="1" y="93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7"/>
                    <a:pt x="13" y="15"/>
                    <a:pt x="34" y="12"/>
                  </a:cubicBezTo>
                  <a:cubicBezTo>
                    <a:pt x="36" y="11"/>
                    <a:pt x="38" y="11"/>
                    <a:pt x="40" y="11"/>
                  </a:cubicBezTo>
                  <a:cubicBezTo>
                    <a:pt x="87" y="3"/>
                    <a:pt x="158" y="0"/>
                    <a:pt x="205" y="13"/>
                  </a:cubicBezTo>
                  <a:cubicBezTo>
                    <a:pt x="214" y="15"/>
                    <a:pt x="221" y="18"/>
                    <a:pt x="224" y="25"/>
                  </a:cubicBezTo>
                  <a:cubicBezTo>
                    <a:pt x="240" y="69"/>
                    <a:pt x="235" y="113"/>
                    <a:pt x="229" y="160"/>
                  </a:cubicBezTo>
                  <a:cubicBezTo>
                    <a:pt x="229" y="167"/>
                    <a:pt x="228" y="174"/>
                    <a:pt x="227" y="180"/>
                  </a:cubicBezTo>
                  <a:cubicBezTo>
                    <a:pt x="227" y="181"/>
                    <a:pt x="226" y="181"/>
                    <a:pt x="226" y="181"/>
                  </a:cubicBezTo>
                  <a:cubicBezTo>
                    <a:pt x="225" y="181"/>
                    <a:pt x="225" y="181"/>
                    <a:pt x="225" y="180"/>
                  </a:cubicBezTo>
                  <a:cubicBezTo>
                    <a:pt x="226" y="173"/>
                    <a:pt x="226" y="167"/>
                    <a:pt x="227" y="160"/>
                  </a:cubicBezTo>
                  <a:cubicBezTo>
                    <a:pt x="232" y="113"/>
                    <a:pt x="237" y="69"/>
                    <a:pt x="221" y="26"/>
                  </a:cubicBezTo>
                  <a:cubicBezTo>
                    <a:pt x="219" y="20"/>
                    <a:pt x="213" y="17"/>
                    <a:pt x="205" y="15"/>
                  </a:cubicBezTo>
                  <a:cubicBezTo>
                    <a:pt x="158" y="2"/>
                    <a:pt x="87" y="5"/>
                    <a:pt x="40" y="13"/>
                  </a:cubicBezTo>
                  <a:cubicBezTo>
                    <a:pt x="38" y="13"/>
                    <a:pt x="36" y="14"/>
                    <a:pt x="34" y="14"/>
                  </a:cubicBezTo>
                  <a:cubicBezTo>
                    <a:pt x="13" y="17"/>
                    <a:pt x="2" y="19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3" y="93"/>
                    <a:pt x="4" y="143"/>
                    <a:pt x="18" y="185"/>
                  </a:cubicBezTo>
                  <a:cubicBezTo>
                    <a:pt x="18" y="185"/>
                    <a:pt x="18" y="186"/>
                    <a:pt x="17" y="186"/>
                  </a:cubicBezTo>
                  <a:cubicBezTo>
                    <a:pt x="17" y="186"/>
                    <a:pt x="17" y="186"/>
                    <a:pt x="17" y="186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EEF08203-1B00-498A-A200-634143B83F8A}"/>
                </a:ext>
              </a:extLst>
            </p:cNvPr>
            <p:cNvSpPr/>
            <p:nvPr/>
          </p:nvSpPr>
          <p:spPr bwMode="auto">
            <a:xfrm>
              <a:off x="7858125" y="1609726"/>
              <a:ext cx="511175" cy="26988"/>
            </a:xfrm>
            <a:custGeom>
              <a:avLst/>
              <a:gdLst>
                <a:gd name="T0" fmla="*/ 88 w 211"/>
                <a:gd name="T1" fmla="*/ 11 h 11"/>
                <a:gd name="T2" fmla="*/ 1 w 211"/>
                <a:gd name="T3" fmla="*/ 7 h 11"/>
                <a:gd name="T4" fmla="*/ 0 w 211"/>
                <a:gd name="T5" fmla="*/ 6 h 11"/>
                <a:gd name="T6" fmla="*/ 1 w 211"/>
                <a:gd name="T7" fmla="*/ 5 h 11"/>
                <a:gd name="T8" fmla="*/ 210 w 211"/>
                <a:gd name="T9" fmla="*/ 0 h 11"/>
                <a:gd name="T10" fmla="*/ 211 w 211"/>
                <a:gd name="T11" fmla="*/ 1 h 11"/>
                <a:gd name="T12" fmla="*/ 210 w 211"/>
                <a:gd name="T13" fmla="*/ 2 h 11"/>
                <a:gd name="T14" fmla="*/ 88 w 2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1" h="11">
                  <a:moveTo>
                    <a:pt x="88" y="11"/>
                  </a:moveTo>
                  <a:cubicBezTo>
                    <a:pt x="60" y="11"/>
                    <a:pt x="31" y="10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77" y="11"/>
                    <a:pt x="147" y="9"/>
                    <a:pt x="210" y="0"/>
                  </a:cubicBezTo>
                  <a:cubicBezTo>
                    <a:pt x="210" y="0"/>
                    <a:pt x="211" y="0"/>
                    <a:pt x="211" y="1"/>
                  </a:cubicBezTo>
                  <a:cubicBezTo>
                    <a:pt x="211" y="2"/>
                    <a:pt x="211" y="2"/>
                    <a:pt x="210" y="2"/>
                  </a:cubicBezTo>
                  <a:cubicBezTo>
                    <a:pt x="172" y="8"/>
                    <a:pt x="131" y="11"/>
                    <a:pt x="88" y="1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48C56CD7-902E-476C-90E5-DD49C0110DD4}"/>
                </a:ext>
              </a:extLst>
            </p:cNvPr>
            <p:cNvSpPr/>
            <p:nvPr/>
          </p:nvSpPr>
          <p:spPr bwMode="auto">
            <a:xfrm>
              <a:off x="7797800" y="1857376"/>
              <a:ext cx="50800" cy="38100"/>
            </a:xfrm>
            <a:custGeom>
              <a:avLst/>
              <a:gdLst>
                <a:gd name="T0" fmla="*/ 18 w 21"/>
                <a:gd name="T1" fmla="*/ 16 h 16"/>
                <a:gd name="T2" fmla="*/ 18 w 21"/>
                <a:gd name="T3" fmla="*/ 16 h 16"/>
                <a:gd name="T4" fmla="*/ 17 w 21"/>
                <a:gd name="T5" fmla="*/ 15 h 16"/>
                <a:gd name="T6" fmla="*/ 14 w 21"/>
                <a:gd name="T7" fmla="*/ 5 h 16"/>
                <a:gd name="T8" fmla="*/ 6 w 21"/>
                <a:gd name="T9" fmla="*/ 5 h 16"/>
                <a:gd name="T10" fmla="*/ 6 w 21"/>
                <a:gd name="T11" fmla="*/ 14 h 16"/>
                <a:gd name="T12" fmla="*/ 5 w 21"/>
                <a:gd name="T13" fmla="*/ 16 h 16"/>
                <a:gd name="T14" fmla="*/ 4 w 21"/>
                <a:gd name="T15" fmla="*/ 15 h 16"/>
                <a:gd name="T16" fmla="*/ 5 w 21"/>
                <a:gd name="T17" fmla="*/ 3 h 16"/>
                <a:gd name="T18" fmla="*/ 16 w 21"/>
                <a:gd name="T19" fmla="*/ 3 h 16"/>
                <a:gd name="T20" fmla="*/ 19 w 21"/>
                <a:gd name="T21" fmla="*/ 15 h 16"/>
                <a:gd name="T22" fmla="*/ 18 w 21"/>
                <a:gd name="T2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6">
                  <a:moveTo>
                    <a:pt x="1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7" y="16"/>
                    <a:pt x="17" y="15"/>
                    <a:pt x="17" y="15"/>
                  </a:cubicBezTo>
                  <a:cubicBezTo>
                    <a:pt x="18" y="10"/>
                    <a:pt x="17" y="7"/>
                    <a:pt x="14" y="5"/>
                  </a:cubicBezTo>
                  <a:cubicBezTo>
                    <a:pt x="12" y="3"/>
                    <a:pt x="8" y="3"/>
                    <a:pt x="6" y="5"/>
                  </a:cubicBezTo>
                  <a:cubicBezTo>
                    <a:pt x="4" y="6"/>
                    <a:pt x="4" y="10"/>
                    <a:pt x="6" y="14"/>
                  </a:cubicBezTo>
                  <a:cubicBezTo>
                    <a:pt x="6" y="15"/>
                    <a:pt x="6" y="15"/>
                    <a:pt x="5" y="16"/>
                  </a:cubicBezTo>
                  <a:cubicBezTo>
                    <a:pt x="5" y="16"/>
                    <a:pt x="4" y="16"/>
                    <a:pt x="4" y="15"/>
                  </a:cubicBezTo>
                  <a:cubicBezTo>
                    <a:pt x="0" y="7"/>
                    <a:pt x="3" y="4"/>
                    <a:pt x="5" y="3"/>
                  </a:cubicBezTo>
                  <a:cubicBezTo>
                    <a:pt x="8" y="0"/>
                    <a:pt x="12" y="0"/>
                    <a:pt x="16" y="3"/>
                  </a:cubicBezTo>
                  <a:cubicBezTo>
                    <a:pt x="20" y="5"/>
                    <a:pt x="21" y="10"/>
                    <a:pt x="19" y="15"/>
                  </a:cubicBezTo>
                  <a:cubicBezTo>
                    <a:pt x="19" y="16"/>
                    <a:pt x="19" y="16"/>
                    <a:pt x="18" y="16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id="{EC4D9262-3315-4B61-AB5F-686EE8486815}"/>
                </a:ext>
              </a:extLst>
            </p:cNvPr>
            <p:cNvSpPr/>
            <p:nvPr/>
          </p:nvSpPr>
          <p:spPr bwMode="auto">
            <a:xfrm>
              <a:off x="7839075" y="1890713"/>
              <a:ext cx="33338" cy="9525"/>
            </a:xfrm>
            <a:custGeom>
              <a:avLst/>
              <a:gdLst>
                <a:gd name="T0" fmla="*/ 9 w 14"/>
                <a:gd name="T1" fmla="*/ 4 h 4"/>
                <a:gd name="T2" fmla="*/ 1 w 14"/>
                <a:gd name="T3" fmla="*/ 2 h 4"/>
                <a:gd name="T4" fmla="*/ 0 w 14"/>
                <a:gd name="T5" fmla="*/ 0 h 4"/>
                <a:gd name="T6" fmla="*/ 2 w 14"/>
                <a:gd name="T7" fmla="*/ 0 h 4"/>
                <a:gd name="T8" fmla="*/ 11 w 14"/>
                <a:gd name="T9" fmla="*/ 1 h 4"/>
                <a:gd name="T10" fmla="*/ 13 w 14"/>
                <a:gd name="T11" fmla="*/ 1 h 4"/>
                <a:gd name="T12" fmla="*/ 13 w 14"/>
                <a:gd name="T13" fmla="*/ 1 h 4"/>
                <a:gd name="T14" fmla="*/ 14 w 14"/>
                <a:gd name="T15" fmla="*/ 2 h 4"/>
                <a:gd name="T16" fmla="*/ 13 w 14"/>
                <a:gd name="T17" fmla="*/ 4 h 4"/>
                <a:gd name="T18" fmla="*/ 11 w 14"/>
                <a:gd name="T19" fmla="*/ 4 h 4"/>
                <a:gd name="T20" fmla="*/ 9 w 14"/>
                <a:gd name="T2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4">
                  <a:moveTo>
                    <a:pt x="9" y="4"/>
                  </a:moveTo>
                  <a:cubicBezTo>
                    <a:pt x="6" y="4"/>
                    <a:pt x="3" y="3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4" y="2"/>
                    <a:pt x="8" y="1"/>
                    <a:pt x="11" y="1"/>
                  </a:cubicBezTo>
                  <a:cubicBezTo>
                    <a:pt x="12" y="1"/>
                    <a:pt x="12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2"/>
                    <a:pt x="14" y="2"/>
                  </a:cubicBezTo>
                  <a:cubicBezTo>
                    <a:pt x="14" y="3"/>
                    <a:pt x="14" y="4"/>
                    <a:pt x="13" y="4"/>
                  </a:cubicBezTo>
                  <a:cubicBezTo>
                    <a:pt x="12" y="4"/>
                    <a:pt x="12" y="4"/>
                    <a:pt x="11" y="4"/>
                  </a:cubicBezTo>
                  <a:cubicBezTo>
                    <a:pt x="10" y="4"/>
                    <a:pt x="9" y="4"/>
                    <a:pt x="9" y="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3">
              <a:extLst>
                <a:ext uri="{FF2B5EF4-FFF2-40B4-BE49-F238E27FC236}">
                  <a16:creationId xmlns:a16="http://schemas.microsoft.com/office/drawing/2014/main" id="{C01AC151-E12F-4C96-9326-D0FD766AA41D}"/>
                </a:ext>
              </a:extLst>
            </p:cNvPr>
            <p:cNvSpPr/>
            <p:nvPr/>
          </p:nvSpPr>
          <p:spPr bwMode="auto">
            <a:xfrm>
              <a:off x="7859713" y="1862138"/>
              <a:ext cx="53975" cy="38100"/>
            </a:xfrm>
            <a:custGeom>
              <a:avLst/>
              <a:gdLst>
                <a:gd name="T0" fmla="*/ 20 w 22"/>
                <a:gd name="T1" fmla="*/ 16 h 16"/>
                <a:gd name="T2" fmla="*/ 19 w 22"/>
                <a:gd name="T3" fmla="*/ 16 h 16"/>
                <a:gd name="T4" fmla="*/ 18 w 22"/>
                <a:gd name="T5" fmla="*/ 15 h 16"/>
                <a:gd name="T6" fmla="*/ 14 w 22"/>
                <a:gd name="T7" fmla="*/ 5 h 16"/>
                <a:gd name="T8" fmla="*/ 5 w 22"/>
                <a:gd name="T9" fmla="*/ 5 h 16"/>
                <a:gd name="T10" fmla="*/ 5 w 22"/>
                <a:gd name="T11" fmla="*/ 14 h 16"/>
                <a:gd name="T12" fmla="*/ 5 w 22"/>
                <a:gd name="T13" fmla="*/ 16 h 16"/>
                <a:gd name="T14" fmla="*/ 3 w 22"/>
                <a:gd name="T15" fmla="*/ 15 h 16"/>
                <a:gd name="T16" fmla="*/ 4 w 22"/>
                <a:gd name="T17" fmla="*/ 3 h 16"/>
                <a:gd name="T18" fmla="*/ 15 w 22"/>
                <a:gd name="T19" fmla="*/ 3 h 16"/>
                <a:gd name="T20" fmla="*/ 21 w 22"/>
                <a:gd name="T21" fmla="*/ 15 h 16"/>
                <a:gd name="T22" fmla="*/ 20 w 22"/>
                <a:gd name="T2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6">
                  <a:moveTo>
                    <a:pt x="20" y="16"/>
                  </a:moveTo>
                  <a:cubicBezTo>
                    <a:pt x="20" y="16"/>
                    <a:pt x="19" y="16"/>
                    <a:pt x="19" y="16"/>
                  </a:cubicBezTo>
                  <a:cubicBezTo>
                    <a:pt x="19" y="16"/>
                    <a:pt x="18" y="15"/>
                    <a:pt x="18" y="15"/>
                  </a:cubicBezTo>
                  <a:cubicBezTo>
                    <a:pt x="19" y="11"/>
                    <a:pt x="17" y="7"/>
                    <a:pt x="14" y="5"/>
                  </a:cubicBezTo>
                  <a:cubicBezTo>
                    <a:pt x="11" y="3"/>
                    <a:pt x="7" y="3"/>
                    <a:pt x="5" y="5"/>
                  </a:cubicBezTo>
                  <a:cubicBezTo>
                    <a:pt x="4" y="7"/>
                    <a:pt x="4" y="10"/>
                    <a:pt x="5" y="14"/>
                  </a:cubicBezTo>
                  <a:cubicBezTo>
                    <a:pt x="6" y="15"/>
                    <a:pt x="5" y="15"/>
                    <a:pt x="5" y="16"/>
                  </a:cubicBezTo>
                  <a:cubicBezTo>
                    <a:pt x="4" y="16"/>
                    <a:pt x="3" y="16"/>
                    <a:pt x="3" y="15"/>
                  </a:cubicBezTo>
                  <a:cubicBezTo>
                    <a:pt x="0" y="8"/>
                    <a:pt x="2" y="4"/>
                    <a:pt x="4" y="3"/>
                  </a:cubicBezTo>
                  <a:cubicBezTo>
                    <a:pt x="6" y="1"/>
                    <a:pt x="11" y="0"/>
                    <a:pt x="15" y="3"/>
                  </a:cubicBezTo>
                  <a:cubicBezTo>
                    <a:pt x="19" y="5"/>
                    <a:pt x="22" y="10"/>
                    <a:pt x="21" y="15"/>
                  </a:cubicBezTo>
                  <a:cubicBezTo>
                    <a:pt x="21" y="16"/>
                    <a:pt x="20" y="16"/>
                    <a:pt x="20" y="16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4">
              <a:extLst>
                <a:ext uri="{FF2B5EF4-FFF2-40B4-BE49-F238E27FC236}">
                  <a16:creationId xmlns:a16="http://schemas.microsoft.com/office/drawing/2014/main" id="{6B100939-0136-4EE4-9BDA-8B8429DD7B5E}"/>
                </a:ext>
              </a:extLst>
            </p:cNvPr>
            <p:cNvSpPr/>
            <p:nvPr/>
          </p:nvSpPr>
          <p:spPr bwMode="auto">
            <a:xfrm>
              <a:off x="7904163" y="1889126"/>
              <a:ext cx="390525" cy="14288"/>
            </a:xfrm>
            <a:custGeom>
              <a:avLst/>
              <a:gdLst>
                <a:gd name="T0" fmla="*/ 53 w 161"/>
                <a:gd name="T1" fmla="*/ 6 h 6"/>
                <a:gd name="T2" fmla="*/ 2 w 161"/>
                <a:gd name="T3" fmla="*/ 5 h 6"/>
                <a:gd name="T4" fmla="*/ 0 w 161"/>
                <a:gd name="T5" fmla="*/ 4 h 6"/>
                <a:gd name="T6" fmla="*/ 2 w 161"/>
                <a:gd name="T7" fmla="*/ 3 h 6"/>
                <a:gd name="T8" fmla="*/ 159 w 161"/>
                <a:gd name="T9" fmla="*/ 0 h 6"/>
                <a:gd name="T10" fmla="*/ 161 w 161"/>
                <a:gd name="T11" fmla="*/ 1 h 6"/>
                <a:gd name="T12" fmla="*/ 159 w 161"/>
                <a:gd name="T13" fmla="*/ 2 h 6"/>
                <a:gd name="T14" fmla="*/ 53 w 161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6">
                  <a:moveTo>
                    <a:pt x="53" y="6"/>
                  </a:moveTo>
                  <a:cubicBezTo>
                    <a:pt x="36" y="6"/>
                    <a:pt x="19" y="6"/>
                    <a:pt x="2" y="5"/>
                  </a:cubicBezTo>
                  <a:cubicBezTo>
                    <a:pt x="1" y="5"/>
                    <a:pt x="0" y="5"/>
                    <a:pt x="0" y="4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57" y="5"/>
                    <a:pt x="110" y="4"/>
                    <a:pt x="159" y="0"/>
                  </a:cubicBezTo>
                  <a:cubicBezTo>
                    <a:pt x="160" y="0"/>
                    <a:pt x="161" y="0"/>
                    <a:pt x="161" y="1"/>
                  </a:cubicBezTo>
                  <a:cubicBezTo>
                    <a:pt x="161" y="1"/>
                    <a:pt x="160" y="2"/>
                    <a:pt x="159" y="2"/>
                  </a:cubicBezTo>
                  <a:cubicBezTo>
                    <a:pt x="126" y="5"/>
                    <a:pt x="90" y="6"/>
                    <a:pt x="53" y="6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5">
              <a:extLst>
                <a:ext uri="{FF2B5EF4-FFF2-40B4-BE49-F238E27FC236}">
                  <a16:creationId xmlns:a16="http://schemas.microsoft.com/office/drawing/2014/main" id="{076F93D5-69F8-47B4-8AEB-C996E209EA21}"/>
                </a:ext>
              </a:extLst>
            </p:cNvPr>
            <p:cNvSpPr/>
            <p:nvPr/>
          </p:nvSpPr>
          <p:spPr bwMode="auto">
            <a:xfrm>
              <a:off x="8286750" y="1844676"/>
              <a:ext cx="152400" cy="49213"/>
            </a:xfrm>
            <a:custGeom>
              <a:avLst/>
              <a:gdLst>
                <a:gd name="T0" fmla="*/ 1 w 63"/>
                <a:gd name="T1" fmla="*/ 20 h 20"/>
                <a:gd name="T2" fmla="*/ 0 w 63"/>
                <a:gd name="T3" fmla="*/ 19 h 20"/>
                <a:gd name="T4" fmla="*/ 4 w 63"/>
                <a:gd name="T5" fmla="*/ 10 h 20"/>
                <a:gd name="T6" fmla="*/ 56 w 63"/>
                <a:gd name="T7" fmla="*/ 5 h 20"/>
                <a:gd name="T8" fmla="*/ 63 w 63"/>
                <a:gd name="T9" fmla="*/ 12 h 20"/>
                <a:gd name="T10" fmla="*/ 62 w 63"/>
                <a:gd name="T11" fmla="*/ 13 h 20"/>
                <a:gd name="T12" fmla="*/ 60 w 63"/>
                <a:gd name="T13" fmla="*/ 12 h 20"/>
                <a:gd name="T14" fmla="*/ 55 w 63"/>
                <a:gd name="T15" fmla="*/ 7 h 20"/>
                <a:gd name="T16" fmla="*/ 6 w 63"/>
                <a:gd name="T17" fmla="*/ 12 h 20"/>
                <a:gd name="T18" fmla="*/ 3 w 63"/>
                <a:gd name="T19" fmla="*/ 19 h 20"/>
                <a:gd name="T20" fmla="*/ 2 w 63"/>
                <a:gd name="T21" fmla="*/ 20 h 20"/>
                <a:gd name="T22" fmla="*/ 1 w 63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20">
                  <a:moveTo>
                    <a:pt x="1" y="20"/>
                  </a:moveTo>
                  <a:cubicBezTo>
                    <a:pt x="1" y="20"/>
                    <a:pt x="0" y="20"/>
                    <a:pt x="0" y="19"/>
                  </a:cubicBezTo>
                  <a:cubicBezTo>
                    <a:pt x="0" y="16"/>
                    <a:pt x="1" y="13"/>
                    <a:pt x="4" y="10"/>
                  </a:cubicBezTo>
                  <a:cubicBezTo>
                    <a:pt x="15" y="2"/>
                    <a:pt x="44" y="0"/>
                    <a:pt x="56" y="5"/>
                  </a:cubicBezTo>
                  <a:cubicBezTo>
                    <a:pt x="60" y="7"/>
                    <a:pt x="62" y="9"/>
                    <a:pt x="63" y="12"/>
                  </a:cubicBezTo>
                  <a:cubicBezTo>
                    <a:pt x="63" y="12"/>
                    <a:pt x="62" y="13"/>
                    <a:pt x="62" y="13"/>
                  </a:cubicBezTo>
                  <a:cubicBezTo>
                    <a:pt x="61" y="13"/>
                    <a:pt x="60" y="13"/>
                    <a:pt x="60" y="12"/>
                  </a:cubicBezTo>
                  <a:cubicBezTo>
                    <a:pt x="60" y="10"/>
                    <a:pt x="58" y="8"/>
                    <a:pt x="55" y="7"/>
                  </a:cubicBezTo>
                  <a:cubicBezTo>
                    <a:pt x="44" y="3"/>
                    <a:pt x="16" y="4"/>
                    <a:pt x="6" y="12"/>
                  </a:cubicBezTo>
                  <a:cubicBezTo>
                    <a:pt x="3" y="14"/>
                    <a:pt x="2" y="16"/>
                    <a:pt x="3" y="19"/>
                  </a:cubicBezTo>
                  <a:cubicBezTo>
                    <a:pt x="3" y="19"/>
                    <a:pt x="2" y="20"/>
                    <a:pt x="2" y="20"/>
                  </a:cubicBezTo>
                  <a:cubicBezTo>
                    <a:pt x="2" y="20"/>
                    <a:pt x="1" y="20"/>
                    <a:pt x="1" y="2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092126C8-18FD-4944-8249-2ABF4DD663AA}"/>
                </a:ext>
              </a:extLst>
            </p:cNvPr>
            <p:cNvSpPr/>
            <p:nvPr/>
          </p:nvSpPr>
          <p:spPr bwMode="auto">
            <a:xfrm>
              <a:off x="7804150" y="1889126"/>
              <a:ext cx="39688" cy="6350"/>
            </a:xfrm>
            <a:custGeom>
              <a:avLst/>
              <a:gdLst>
                <a:gd name="T0" fmla="*/ 9 w 16"/>
                <a:gd name="T1" fmla="*/ 3 h 3"/>
                <a:gd name="T2" fmla="*/ 1 w 16"/>
                <a:gd name="T3" fmla="*/ 3 h 3"/>
                <a:gd name="T4" fmla="*/ 1 w 16"/>
                <a:gd name="T5" fmla="*/ 1 h 3"/>
                <a:gd name="T6" fmla="*/ 2 w 16"/>
                <a:gd name="T7" fmla="*/ 0 h 3"/>
                <a:gd name="T8" fmla="*/ 12 w 16"/>
                <a:gd name="T9" fmla="*/ 1 h 3"/>
                <a:gd name="T10" fmla="*/ 15 w 16"/>
                <a:gd name="T11" fmla="*/ 1 h 3"/>
                <a:gd name="T12" fmla="*/ 16 w 16"/>
                <a:gd name="T13" fmla="*/ 2 h 3"/>
                <a:gd name="T14" fmla="*/ 15 w 16"/>
                <a:gd name="T15" fmla="*/ 3 h 3"/>
                <a:gd name="T16" fmla="*/ 15 w 16"/>
                <a:gd name="T17" fmla="*/ 3 h 3"/>
                <a:gd name="T18" fmla="*/ 12 w 16"/>
                <a:gd name="T19" fmla="*/ 3 h 3"/>
                <a:gd name="T20" fmla="*/ 9 w 16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3">
                  <a:moveTo>
                    <a:pt x="9" y="3"/>
                  </a:moveTo>
                  <a:cubicBezTo>
                    <a:pt x="6" y="3"/>
                    <a:pt x="4" y="3"/>
                    <a:pt x="1" y="3"/>
                  </a:cubicBezTo>
                  <a:cubicBezTo>
                    <a:pt x="1" y="2"/>
                    <a:pt x="0" y="2"/>
                    <a:pt x="1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5" y="1"/>
                    <a:pt x="9" y="1"/>
                    <a:pt x="12" y="1"/>
                  </a:cubicBezTo>
                  <a:cubicBezTo>
                    <a:pt x="13" y="1"/>
                    <a:pt x="14" y="1"/>
                    <a:pt x="15" y="1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6" y="3"/>
                    <a:pt x="16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3"/>
                    <a:pt x="13" y="3"/>
                    <a:pt x="12" y="3"/>
                  </a:cubicBezTo>
                  <a:cubicBezTo>
                    <a:pt x="11" y="3"/>
                    <a:pt x="10" y="3"/>
                    <a:pt x="9" y="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7">
              <a:extLst>
                <a:ext uri="{FF2B5EF4-FFF2-40B4-BE49-F238E27FC236}">
                  <a16:creationId xmlns:a16="http://schemas.microsoft.com/office/drawing/2014/main" id="{A3565E9B-B158-4456-B7BA-55BADC074A52}"/>
                </a:ext>
              </a:extLst>
            </p:cNvPr>
            <p:cNvSpPr/>
            <p:nvPr/>
          </p:nvSpPr>
          <p:spPr bwMode="auto">
            <a:xfrm>
              <a:off x="7867650" y="1893888"/>
              <a:ext cx="42863" cy="6350"/>
            </a:xfrm>
            <a:custGeom>
              <a:avLst/>
              <a:gdLst>
                <a:gd name="T0" fmla="*/ 12 w 18"/>
                <a:gd name="T1" fmla="*/ 3 h 3"/>
                <a:gd name="T2" fmla="*/ 1 w 18"/>
                <a:gd name="T3" fmla="*/ 3 h 3"/>
                <a:gd name="T4" fmla="*/ 0 w 18"/>
                <a:gd name="T5" fmla="*/ 1 h 3"/>
                <a:gd name="T6" fmla="*/ 1 w 18"/>
                <a:gd name="T7" fmla="*/ 0 h 3"/>
                <a:gd name="T8" fmla="*/ 17 w 18"/>
                <a:gd name="T9" fmla="*/ 1 h 3"/>
                <a:gd name="T10" fmla="*/ 18 w 18"/>
                <a:gd name="T11" fmla="*/ 2 h 3"/>
                <a:gd name="T12" fmla="*/ 17 w 18"/>
                <a:gd name="T13" fmla="*/ 3 h 3"/>
                <a:gd name="T14" fmla="*/ 12 w 18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">
                  <a:moveTo>
                    <a:pt x="12" y="3"/>
                  </a:moveTo>
                  <a:cubicBezTo>
                    <a:pt x="8" y="3"/>
                    <a:pt x="5" y="3"/>
                    <a:pt x="1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7" y="1"/>
                    <a:pt x="12" y="1"/>
                    <a:pt x="17" y="1"/>
                  </a:cubicBezTo>
                  <a:cubicBezTo>
                    <a:pt x="17" y="1"/>
                    <a:pt x="18" y="1"/>
                    <a:pt x="18" y="2"/>
                  </a:cubicBezTo>
                  <a:cubicBezTo>
                    <a:pt x="18" y="3"/>
                    <a:pt x="17" y="3"/>
                    <a:pt x="17" y="3"/>
                  </a:cubicBezTo>
                  <a:cubicBezTo>
                    <a:pt x="15" y="3"/>
                    <a:pt x="13" y="3"/>
                    <a:pt x="12" y="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8">
              <a:extLst>
                <a:ext uri="{FF2B5EF4-FFF2-40B4-BE49-F238E27FC236}">
                  <a16:creationId xmlns:a16="http://schemas.microsoft.com/office/drawing/2014/main" id="{0F825BBD-73E4-475E-BB9D-AD7E0BEC1CBC}"/>
                </a:ext>
              </a:extLst>
            </p:cNvPr>
            <p:cNvSpPr/>
            <p:nvPr/>
          </p:nvSpPr>
          <p:spPr bwMode="auto">
            <a:xfrm>
              <a:off x="8255000" y="1663701"/>
              <a:ext cx="36513" cy="6350"/>
            </a:xfrm>
            <a:custGeom>
              <a:avLst/>
              <a:gdLst>
                <a:gd name="T0" fmla="*/ 1 w 15"/>
                <a:gd name="T1" fmla="*/ 3 h 3"/>
                <a:gd name="T2" fmla="*/ 0 w 15"/>
                <a:gd name="T3" fmla="*/ 3 h 3"/>
                <a:gd name="T4" fmla="*/ 1 w 15"/>
                <a:gd name="T5" fmla="*/ 1 h 3"/>
                <a:gd name="T6" fmla="*/ 10 w 15"/>
                <a:gd name="T7" fmla="*/ 1 h 3"/>
                <a:gd name="T8" fmla="*/ 14 w 15"/>
                <a:gd name="T9" fmla="*/ 1 h 3"/>
                <a:gd name="T10" fmla="*/ 15 w 15"/>
                <a:gd name="T11" fmla="*/ 2 h 3"/>
                <a:gd name="T12" fmla="*/ 14 w 15"/>
                <a:gd name="T13" fmla="*/ 3 h 3"/>
                <a:gd name="T14" fmla="*/ 9 w 15"/>
                <a:gd name="T15" fmla="*/ 3 h 3"/>
                <a:gd name="T16" fmla="*/ 2 w 15"/>
                <a:gd name="T17" fmla="*/ 3 h 3"/>
                <a:gd name="T18" fmla="*/ 1 w 15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3">
                  <a:moveTo>
                    <a:pt x="1" y="3"/>
                  </a:moveTo>
                  <a:cubicBezTo>
                    <a:pt x="1" y="3"/>
                    <a:pt x="1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4" y="0"/>
                    <a:pt x="7" y="0"/>
                    <a:pt x="10" y="1"/>
                  </a:cubicBezTo>
                  <a:cubicBezTo>
                    <a:pt x="11" y="1"/>
                    <a:pt x="13" y="1"/>
                    <a:pt x="14" y="1"/>
                  </a:cubicBezTo>
                  <a:cubicBezTo>
                    <a:pt x="15" y="1"/>
                    <a:pt x="15" y="1"/>
                    <a:pt x="15" y="2"/>
                  </a:cubicBezTo>
                  <a:cubicBezTo>
                    <a:pt x="15" y="2"/>
                    <a:pt x="15" y="3"/>
                    <a:pt x="14" y="3"/>
                  </a:cubicBezTo>
                  <a:cubicBezTo>
                    <a:pt x="13" y="3"/>
                    <a:pt x="11" y="3"/>
                    <a:pt x="9" y="3"/>
                  </a:cubicBezTo>
                  <a:cubicBezTo>
                    <a:pt x="7" y="3"/>
                    <a:pt x="4" y="2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D32A1B66-1159-4628-B9A3-5FE89B041DAC}"/>
                </a:ext>
              </a:extLst>
            </p:cNvPr>
            <p:cNvSpPr/>
            <p:nvPr/>
          </p:nvSpPr>
          <p:spPr bwMode="auto">
            <a:xfrm>
              <a:off x="8286750" y="1660526"/>
              <a:ext cx="53975" cy="9525"/>
            </a:xfrm>
            <a:custGeom>
              <a:avLst/>
              <a:gdLst>
                <a:gd name="T0" fmla="*/ 1 w 22"/>
                <a:gd name="T1" fmla="*/ 4 h 4"/>
                <a:gd name="T2" fmla="*/ 0 w 22"/>
                <a:gd name="T3" fmla="*/ 3 h 4"/>
                <a:gd name="T4" fmla="*/ 1 w 22"/>
                <a:gd name="T5" fmla="*/ 2 h 4"/>
                <a:gd name="T6" fmla="*/ 18 w 22"/>
                <a:gd name="T7" fmla="*/ 1 h 4"/>
                <a:gd name="T8" fmla="*/ 21 w 22"/>
                <a:gd name="T9" fmla="*/ 1 h 4"/>
                <a:gd name="T10" fmla="*/ 22 w 22"/>
                <a:gd name="T11" fmla="*/ 2 h 4"/>
                <a:gd name="T12" fmla="*/ 21 w 22"/>
                <a:gd name="T13" fmla="*/ 3 h 4"/>
                <a:gd name="T14" fmla="*/ 17 w 22"/>
                <a:gd name="T15" fmla="*/ 3 h 4"/>
                <a:gd name="T16" fmla="*/ 2 w 22"/>
                <a:gd name="T17" fmla="*/ 4 h 4"/>
                <a:gd name="T18" fmla="*/ 1 w 22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">
                  <a:moveTo>
                    <a:pt x="1" y="4"/>
                  </a:moveTo>
                  <a:cubicBezTo>
                    <a:pt x="1" y="4"/>
                    <a:pt x="0" y="4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6" y="0"/>
                    <a:pt x="12" y="1"/>
                    <a:pt x="18" y="1"/>
                  </a:cubicBezTo>
                  <a:cubicBezTo>
                    <a:pt x="19" y="1"/>
                    <a:pt x="20" y="1"/>
                    <a:pt x="21" y="1"/>
                  </a:cubicBezTo>
                  <a:cubicBezTo>
                    <a:pt x="22" y="1"/>
                    <a:pt x="22" y="2"/>
                    <a:pt x="22" y="2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20" y="3"/>
                    <a:pt x="19" y="3"/>
                    <a:pt x="17" y="3"/>
                  </a:cubicBezTo>
                  <a:cubicBezTo>
                    <a:pt x="12" y="3"/>
                    <a:pt x="6" y="2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2FD2C881-3E41-4A46-B20E-FCB4D0A5D9BF}"/>
                </a:ext>
              </a:extLst>
            </p:cNvPr>
            <p:cNvSpPr/>
            <p:nvPr/>
          </p:nvSpPr>
          <p:spPr bwMode="auto">
            <a:xfrm>
              <a:off x="8335963" y="1655763"/>
              <a:ext cx="65088" cy="36513"/>
            </a:xfrm>
            <a:custGeom>
              <a:avLst/>
              <a:gdLst>
                <a:gd name="T0" fmla="*/ 26 w 27"/>
                <a:gd name="T1" fmla="*/ 15 h 15"/>
                <a:gd name="T2" fmla="*/ 25 w 27"/>
                <a:gd name="T3" fmla="*/ 14 h 15"/>
                <a:gd name="T4" fmla="*/ 2 w 27"/>
                <a:gd name="T5" fmla="*/ 5 h 15"/>
                <a:gd name="T6" fmla="*/ 0 w 27"/>
                <a:gd name="T7" fmla="*/ 5 h 15"/>
                <a:gd name="T8" fmla="*/ 1 w 27"/>
                <a:gd name="T9" fmla="*/ 3 h 15"/>
                <a:gd name="T10" fmla="*/ 27 w 27"/>
                <a:gd name="T11" fmla="*/ 14 h 15"/>
                <a:gd name="T12" fmla="*/ 26 w 27"/>
                <a:gd name="T13" fmla="*/ 15 h 15"/>
                <a:gd name="T14" fmla="*/ 26 w 27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5">
                  <a:moveTo>
                    <a:pt x="26" y="15"/>
                  </a:moveTo>
                  <a:cubicBezTo>
                    <a:pt x="25" y="15"/>
                    <a:pt x="25" y="15"/>
                    <a:pt x="25" y="14"/>
                  </a:cubicBezTo>
                  <a:cubicBezTo>
                    <a:pt x="22" y="3"/>
                    <a:pt x="11" y="4"/>
                    <a:pt x="2" y="5"/>
                  </a:cubicBezTo>
                  <a:cubicBezTo>
                    <a:pt x="1" y="6"/>
                    <a:pt x="0" y="5"/>
                    <a:pt x="0" y="5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1" y="2"/>
                    <a:pt x="24" y="0"/>
                    <a:pt x="27" y="14"/>
                  </a:cubicBezTo>
                  <a:cubicBezTo>
                    <a:pt x="27" y="14"/>
                    <a:pt x="27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96080EAA-CB8B-409B-9720-0796844249E2}"/>
                </a:ext>
              </a:extLst>
            </p:cNvPr>
            <p:cNvSpPr/>
            <p:nvPr/>
          </p:nvSpPr>
          <p:spPr bwMode="auto">
            <a:xfrm>
              <a:off x="7816850" y="1697038"/>
              <a:ext cx="31750" cy="39688"/>
            </a:xfrm>
            <a:custGeom>
              <a:avLst/>
              <a:gdLst>
                <a:gd name="T0" fmla="*/ 1 w 13"/>
                <a:gd name="T1" fmla="*/ 16 h 16"/>
                <a:gd name="T2" fmla="*/ 1 w 13"/>
                <a:gd name="T3" fmla="*/ 16 h 16"/>
                <a:gd name="T4" fmla="*/ 0 w 13"/>
                <a:gd name="T5" fmla="*/ 15 h 16"/>
                <a:gd name="T6" fmla="*/ 11 w 13"/>
                <a:gd name="T7" fmla="*/ 0 h 16"/>
                <a:gd name="T8" fmla="*/ 12 w 13"/>
                <a:gd name="T9" fmla="*/ 0 h 16"/>
                <a:gd name="T10" fmla="*/ 12 w 13"/>
                <a:gd name="T11" fmla="*/ 2 h 16"/>
                <a:gd name="T12" fmla="*/ 3 w 13"/>
                <a:gd name="T13" fmla="*/ 16 h 16"/>
                <a:gd name="T14" fmla="*/ 1 w 13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6"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2" y="9"/>
                    <a:pt x="6" y="3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3" y="1"/>
                    <a:pt x="12" y="2"/>
                    <a:pt x="12" y="2"/>
                  </a:cubicBezTo>
                  <a:cubicBezTo>
                    <a:pt x="8" y="5"/>
                    <a:pt x="4" y="10"/>
                    <a:pt x="3" y="16"/>
                  </a:cubicBezTo>
                  <a:cubicBezTo>
                    <a:pt x="2" y="16"/>
                    <a:pt x="2" y="16"/>
                    <a:pt x="1" y="16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F62AACA1-4593-4E61-A4F4-4F78B3CC33C1}"/>
                </a:ext>
              </a:extLst>
            </p:cNvPr>
            <p:cNvSpPr/>
            <p:nvPr/>
          </p:nvSpPr>
          <p:spPr bwMode="auto">
            <a:xfrm>
              <a:off x="7840663" y="1665288"/>
              <a:ext cx="84138" cy="36513"/>
            </a:xfrm>
            <a:custGeom>
              <a:avLst/>
              <a:gdLst>
                <a:gd name="T0" fmla="*/ 1 w 35"/>
                <a:gd name="T1" fmla="*/ 15 h 15"/>
                <a:gd name="T2" fmla="*/ 1 w 35"/>
                <a:gd name="T3" fmla="*/ 15 h 15"/>
                <a:gd name="T4" fmla="*/ 0 w 35"/>
                <a:gd name="T5" fmla="*/ 14 h 15"/>
                <a:gd name="T6" fmla="*/ 26 w 35"/>
                <a:gd name="T7" fmla="*/ 3 h 15"/>
                <a:gd name="T8" fmla="*/ 34 w 35"/>
                <a:gd name="T9" fmla="*/ 3 h 15"/>
                <a:gd name="T10" fmla="*/ 34 w 35"/>
                <a:gd name="T11" fmla="*/ 3 h 15"/>
                <a:gd name="T12" fmla="*/ 35 w 35"/>
                <a:gd name="T13" fmla="*/ 5 h 15"/>
                <a:gd name="T14" fmla="*/ 34 w 35"/>
                <a:gd name="T15" fmla="*/ 6 h 15"/>
                <a:gd name="T16" fmla="*/ 25 w 35"/>
                <a:gd name="T17" fmla="*/ 5 h 15"/>
                <a:gd name="T18" fmla="*/ 2 w 35"/>
                <a:gd name="T19" fmla="*/ 14 h 15"/>
                <a:gd name="T20" fmla="*/ 1 w 35"/>
                <a:gd name="T2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15"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4"/>
                    <a:pt x="0" y="14"/>
                  </a:cubicBezTo>
                  <a:cubicBezTo>
                    <a:pt x="3" y="0"/>
                    <a:pt x="15" y="2"/>
                    <a:pt x="26" y="3"/>
                  </a:cubicBezTo>
                  <a:cubicBezTo>
                    <a:pt x="29" y="3"/>
                    <a:pt x="31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5" y="3"/>
                    <a:pt x="35" y="4"/>
                    <a:pt x="35" y="5"/>
                  </a:cubicBezTo>
                  <a:cubicBezTo>
                    <a:pt x="35" y="5"/>
                    <a:pt x="35" y="6"/>
                    <a:pt x="34" y="6"/>
                  </a:cubicBezTo>
                  <a:cubicBezTo>
                    <a:pt x="31" y="6"/>
                    <a:pt x="29" y="5"/>
                    <a:pt x="25" y="5"/>
                  </a:cubicBezTo>
                  <a:cubicBezTo>
                    <a:pt x="15" y="4"/>
                    <a:pt x="5" y="3"/>
                    <a:pt x="2" y="14"/>
                  </a:cubicBezTo>
                  <a:cubicBezTo>
                    <a:pt x="2" y="15"/>
                    <a:pt x="2" y="15"/>
                    <a:pt x="1" y="15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D2578C90-A907-49A1-89A5-93E726C05D05}"/>
                </a:ext>
              </a:extLst>
            </p:cNvPr>
            <p:cNvSpPr/>
            <p:nvPr/>
          </p:nvSpPr>
          <p:spPr bwMode="auto">
            <a:xfrm>
              <a:off x="7920038" y="1670051"/>
              <a:ext cx="57150" cy="11113"/>
            </a:xfrm>
            <a:custGeom>
              <a:avLst/>
              <a:gdLst>
                <a:gd name="T0" fmla="*/ 1 w 23"/>
                <a:gd name="T1" fmla="*/ 4 h 4"/>
                <a:gd name="T2" fmla="*/ 0 w 23"/>
                <a:gd name="T3" fmla="*/ 3 h 4"/>
                <a:gd name="T4" fmla="*/ 1 w 23"/>
                <a:gd name="T5" fmla="*/ 2 h 4"/>
                <a:gd name="T6" fmla="*/ 19 w 23"/>
                <a:gd name="T7" fmla="*/ 1 h 4"/>
                <a:gd name="T8" fmla="*/ 22 w 23"/>
                <a:gd name="T9" fmla="*/ 1 h 4"/>
                <a:gd name="T10" fmla="*/ 23 w 23"/>
                <a:gd name="T11" fmla="*/ 3 h 4"/>
                <a:gd name="T12" fmla="*/ 22 w 23"/>
                <a:gd name="T13" fmla="*/ 4 h 4"/>
                <a:gd name="T14" fmla="*/ 19 w 23"/>
                <a:gd name="T15" fmla="*/ 3 h 4"/>
                <a:gd name="T16" fmla="*/ 1 w 23"/>
                <a:gd name="T17" fmla="*/ 4 h 4"/>
                <a:gd name="T18" fmla="*/ 1 w 23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4">
                  <a:moveTo>
                    <a:pt x="1" y="4"/>
                  </a:moveTo>
                  <a:cubicBezTo>
                    <a:pt x="1" y="4"/>
                    <a:pt x="0" y="3"/>
                    <a:pt x="0" y="3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7" y="0"/>
                    <a:pt x="13" y="0"/>
                    <a:pt x="19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1"/>
                    <a:pt x="23" y="2"/>
                    <a:pt x="23" y="3"/>
                  </a:cubicBezTo>
                  <a:cubicBezTo>
                    <a:pt x="23" y="3"/>
                    <a:pt x="23" y="4"/>
                    <a:pt x="22" y="4"/>
                  </a:cubicBezTo>
                  <a:cubicBezTo>
                    <a:pt x="21" y="3"/>
                    <a:pt x="20" y="3"/>
                    <a:pt x="19" y="3"/>
                  </a:cubicBezTo>
                  <a:cubicBezTo>
                    <a:pt x="13" y="3"/>
                    <a:pt x="7" y="2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E99168A7-3F07-44B6-8631-CD8760D1D1FF}"/>
                </a:ext>
              </a:extLst>
            </p:cNvPr>
            <p:cNvSpPr/>
            <p:nvPr/>
          </p:nvSpPr>
          <p:spPr bwMode="auto">
            <a:xfrm>
              <a:off x="7972425" y="1670051"/>
              <a:ext cx="47625" cy="11113"/>
            </a:xfrm>
            <a:custGeom>
              <a:avLst/>
              <a:gdLst>
                <a:gd name="T0" fmla="*/ 1 w 20"/>
                <a:gd name="T1" fmla="*/ 4 h 4"/>
                <a:gd name="T2" fmla="*/ 0 w 20"/>
                <a:gd name="T3" fmla="*/ 3 h 4"/>
                <a:gd name="T4" fmla="*/ 1 w 20"/>
                <a:gd name="T5" fmla="*/ 1 h 4"/>
                <a:gd name="T6" fmla="*/ 14 w 20"/>
                <a:gd name="T7" fmla="*/ 1 h 4"/>
                <a:gd name="T8" fmla="*/ 19 w 20"/>
                <a:gd name="T9" fmla="*/ 1 h 4"/>
                <a:gd name="T10" fmla="*/ 20 w 20"/>
                <a:gd name="T11" fmla="*/ 2 h 4"/>
                <a:gd name="T12" fmla="*/ 19 w 20"/>
                <a:gd name="T13" fmla="*/ 3 h 4"/>
                <a:gd name="T14" fmla="*/ 19 w 20"/>
                <a:gd name="T15" fmla="*/ 3 h 4"/>
                <a:gd name="T16" fmla="*/ 13 w 20"/>
                <a:gd name="T17" fmla="*/ 3 h 4"/>
                <a:gd name="T18" fmla="*/ 1 w 20"/>
                <a:gd name="T19" fmla="*/ 4 h 4"/>
                <a:gd name="T20" fmla="*/ 1 w 20"/>
                <a:gd name="T2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4">
                  <a:moveTo>
                    <a:pt x="1" y="4"/>
                  </a:moveTo>
                  <a:cubicBezTo>
                    <a:pt x="1" y="4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5" y="0"/>
                    <a:pt x="9" y="0"/>
                    <a:pt x="14" y="1"/>
                  </a:cubicBezTo>
                  <a:cubicBezTo>
                    <a:pt x="15" y="1"/>
                    <a:pt x="17" y="1"/>
                    <a:pt x="19" y="1"/>
                  </a:cubicBezTo>
                  <a:cubicBezTo>
                    <a:pt x="19" y="1"/>
                    <a:pt x="20" y="2"/>
                    <a:pt x="20" y="2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3"/>
                    <a:pt x="13" y="3"/>
                  </a:cubicBezTo>
                  <a:cubicBezTo>
                    <a:pt x="9" y="3"/>
                    <a:pt x="5" y="2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41DECDBB-84C0-4D15-A644-E3EFFCE12B3B}"/>
                </a:ext>
              </a:extLst>
            </p:cNvPr>
            <p:cNvSpPr/>
            <p:nvPr/>
          </p:nvSpPr>
          <p:spPr bwMode="auto">
            <a:xfrm>
              <a:off x="8015288" y="1673226"/>
              <a:ext cx="49213" cy="4763"/>
            </a:xfrm>
            <a:custGeom>
              <a:avLst/>
              <a:gdLst>
                <a:gd name="T0" fmla="*/ 1 w 20"/>
                <a:gd name="T1" fmla="*/ 2 h 2"/>
                <a:gd name="T2" fmla="*/ 0 w 20"/>
                <a:gd name="T3" fmla="*/ 1 h 2"/>
                <a:gd name="T4" fmla="*/ 1 w 20"/>
                <a:gd name="T5" fmla="*/ 0 h 2"/>
                <a:gd name="T6" fmla="*/ 15 w 20"/>
                <a:gd name="T7" fmla="*/ 0 h 2"/>
                <a:gd name="T8" fmla="*/ 19 w 20"/>
                <a:gd name="T9" fmla="*/ 0 h 2"/>
                <a:gd name="T10" fmla="*/ 20 w 20"/>
                <a:gd name="T11" fmla="*/ 1 h 2"/>
                <a:gd name="T12" fmla="*/ 19 w 20"/>
                <a:gd name="T13" fmla="*/ 2 h 2"/>
                <a:gd name="T14" fmla="*/ 15 w 20"/>
                <a:gd name="T15" fmla="*/ 2 h 2"/>
                <a:gd name="T16" fmla="*/ 1 w 20"/>
                <a:gd name="T17" fmla="*/ 2 h 2"/>
                <a:gd name="T18" fmla="*/ 1 w 20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">
                  <a:moveTo>
                    <a:pt x="1" y="2"/>
                  </a:move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5" y="0"/>
                    <a:pt x="10" y="0"/>
                    <a:pt x="1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0" y="2"/>
                    <a:pt x="19" y="2"/>
                    <a:pt x="19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1" y="2"/>
                    <a:pt x="6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C5BD0DE3-FA03-447E-A68C-751D69884577}"/>
                </a:ext>
              </a:extLst>
            </p:cNvPr>
            <p:cNvSpPr/>
            <p:nvPr/>
          </p:nvSpPr>
          <p:spPr bwMode="auto">
            <a:xfrm>
              <a:off x="8059738" y="1673226"/>
              <a:ext cx="42863" cy="4763"/>
            </a:xfrm>
            <a:custGeom>
              <a:avLst/>
              <a:gdLst>
                <a:gd name="T0" fmla="*/ 1 w 18"/>
                <a:gd name="T1" fmla="*/ 2 h 2"/>
                <a:gd name="T2" fmla="*/ 0 w 18"/>
                <a:gd name="T3" fmla="*/ 1 h 2"/>
                <a:gd name="T4" fmla="*/ 1 w 18"/>
                <a:gd name="T5" fmla="*/ 0 h 2"/>
                <a:gd name="T6" fmla="*/ 17 w 18"/>
                <a:gd name="T7" fmla="*/ 0 h 2"/>
                <a:gd name="T8" fmla="*/ 18 w 18"/>
                <a:gd name="T9" fmla="*/ 1 h 2"/>
                <a:gd name="T10" fmla="*/ 17 w 18"/>
                <a:gd name="T11" fmla="*/ 2 h 2"/>
                <a:gd name="T12" fmla="*/ 1 w 18"/>
                <a:gd name="T13" fmla="*/ 2 h 2"/>
                <a:gd name="T14" fmla="*/ 1 w 18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2">
                  <a:moveTo>
                    <a:pt x="1" y="2"/>
                  </a:move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7" y="0"/>
                    <a:pt x="12" y="0"/>
                    <a:pt x="17" y="0"/>
                  </a:cubicBezTo>
                  <a:cubicBezTo>
                    <a:pt x="18" y="0"/>
                    <a:pt x="18" y="0"/>
                    <a:pt x="18" y="1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2" y="2"/>
                    <a:pt x="7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B6868356-7F34-4144-B11C-6BFF3BD673C8}"/>
                </a:ext>
              </a:extLst>
            </p:cNvPr>
            <p:cNvSpPr/>
            <p:nvPr/>
          </p:nvSpPr>
          <p:spPr bwMode="auto">
            <a:xfrm>
              <a:off x="8097838" y="1670051"/>
              <a:ext cx="42863" cy="7938"/>
            </a:xfrm>
            <a:custGeom>
              <a:avLst/>
              <a:gdLst>
                <a:gd name="T0" fmla="*/ 1 w 18"/>
                <a:gd name="T1" fmla="*/ 3 h 3"/>
                <a:gd name="T2" fmla="*/ 0 w 18"/>
                <a:gd name="T3" fmla="*/ 2 h 3"/>
                <a:gd name="T4" fmla="*/ 1 w 18"/>
                <a:gd name="T5" fmla="*/ 1 h 3"/>
                <a:gd name="T6" fmla="*/ 10 w 18"/>
                <a:gd name="T7" fmla="*/ 0 h 3"/>
                <a:gd name="T8" fmla="*/ 17 w 18"/>
                <a:gd name="T9" fmla="*/ 0 h 3"/>
                <a:gd name="T10" fmla="*/ 18 w 18"/>
                <a:gd name="T11" fmla="*/ 1 h 3"/>
                <a:gd name="T12" fmla="*/ 17 w 18"/>
                <a:gd name="T13" fmla="*/ 2 h 3"/>
                <a:gd name="T14" fmla="*/ 10 w 18"/>
                <a:gd name="T15" fmla="*/ 2 h 3"/>
                <a:gd name="T16" fmla="*/ 1 w 18"/>
                <a:gd name="T17" fmla="*/ 3 h 3"/>
                <a:gd name="T18" fmla="*/ 1 w 18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3">
                  <a:moveTo>
                    <a:pt x="1" y="3"/>
                  </a:moveTo>
                  <a:cubicBezTo>
                    <a:pt x="1" y="3"/>
                    <a:pt x="0" y="3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4" y="0"/>
                    <a:pt x="7" y="0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18" y="1"/>
                    <a:pt x="18" y="2"/>
                    <a:pt x="17" y="2"/>
                  </a:cubicBezTo>
                  <a:cubicBezTo>
                    <a:pt x="15" y="2"/>
                    <a:pt x="12" y="2"/>
                    <a:pt x="10" y="2"/>
                  </a:cubicBezTo>
                  <a:cubicBezTo>
                    <a:pt x="7" y="2"/>
                    <a:pt x="4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DD0E8C67-97D7-4F82-BAF1-0E723379D946}"/>
                </a:ext>
              </a:extLst>
            </p:cNvPr>
            <p:cNvSpPr/>
            <p:nvPr/>
          </p:nvSpPr>
          <p:spPr bwMode="auto">
            <a:xfrm>
              <a:off x="8135938" y="1668463"/>
              <a:ext cx="46038" cy="6350"/>
            </a:xfrm>
            <a:custGeom>
              <a:avLst/>
              <a:gdLst>
                <a:gd name="T0" fmla="*/ 1 w 19"/>
                <a:gd name="T1" fmla="*/ 3 h 3"/>
                <a:gd name="T2" fmla="*/ 0 w 19"/>
                <a:gd name="T3" fmla="*/ 2 h 3"/>
                <a:gd name="T4" fmla="*/ 1 w 19"/>
                <a:gd name="T5" fmla="*/ 1 h 3"/>
                <a:gd name="T6" fmla="*/ 13 w 19"/>
                <a:gd name="T7" fmla="*/ 1 h 3"/>
                <a:gd name="T8" fmla="*/ 18 w 19"/>
                <a:gd name="T9" fmla="*/ 1 h 3"/>
                <a:gd name="T10" fmla="*/ 18 w 19"/>
                <a:gd name="T11" fmla="*/ 1 h 3"/>
                <a:gd name="T12" fmla="*/ 19 w 19"/>
                <a:gd name="T13" fmla="*/ 2 h 3"/>
                <a:gd name="T14" fmla="*/ 18 w 19"/>
                <a:gd name="T15" fmla="*/ 3 h 3"/>
                <a:gd name="T16" fmla="*/ 13 w 19"/>
                <a:gd name="T17" fmla="*/ 3 h 3"/>
                <a:gd name="T18" fmla="*/ 1 w 19"/>
                <a:gd name="T19" fmla="*/ 3 h 3"/>
                <a:gd name="T20" fmla="*/ 1 w 19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3">
                  <a:moveTo>
                    <a:pt x="1" y="3"/>
                  </a:move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5" y="0"/>
                    <a:pt x="9" y="0"/>
                    <a:pt x="13" y="1"/>
                  </a:cubicBezTo>
                  <a:cubicBezTo>
                    <a:pt x="14" y="1"/>
                    <a:pt x="16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6" y="3"/>
                    <a:pt x="14" y="3"/>
                    <a:pt x="13" y="3"/>
                  </a:cubicBezTo>
                  <a:cubicBezTo>
                    <a:pt x="9" y="3"/>
                    <a:pt x="5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D593E82C-A032-47C9-A34C-69B6F089E340}"/>
                </a:ext>
              </a:extLst>
            </p:cNvPr>
            <p:cNvSpPr/>
            <p:nvPr/>
          </p:nvSpPr>
          <p:spPr bwMode="auto">
            <a:xfrm>
              <a:off x="8177213" y="1665288"/>
              <a:ext cx="46038" cy="9525"/>
            </a:xfrm>
            <a:custGeom>
              <a:avLst/>
              <a:gdLst>
                <a:gd name="T0" fmla="*/ 1 w 19"/>
                <a:gd name="T1" fmla="*/ 4 h 4"/>
                <a:gd name="T2" fmla="*/ 0 w 19"/>
                <a:gd name="T3" fmla="*/ 3 h 4"/>
                <a:gd name="T4" fmla="*/ 1 w 19"/>
                <a:gd name="T5" fmla="*/ 2 h 4"/>
                <a:gd name="T6" fmla="*/ 18 w 19"/>
                <a:gd name="T7" fmla="*/ 1 h 4"/>
                <a:gd name="T8" fmla="*/ 19 w 19"/>
                <a:gd name="T9" fmla="*/ 2 h 4"/>
                <a:gd name="T10" fmla="*/ 18 w 19"/>
                <a:gd name="T11" fmla="*/ 3 h 4"/>
                <a:gd name="T12" fmla="*/ 1 w 19"/>
                <a:gd name="T13" fmla="*/ 4 h 4"/>
                <a:gd name="T14" fmla="*/ 1 w 19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4">
                  <a:moveTo>
                    <a:pt x="1" y="4"/>
                  </a:moveTo>
                  <a:cubicBezTo>
                    <a:pt x="0" y="4"/>
                    <a:pt x="0" y="3"/>
                    <a:pt x="0" y="3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8" y="1"/>
                    <a:pt x="13" y="0"/>
                    <a:pt x="18" y="1"/>
                  </a:cubicBezTo>
                  <a:cubicBezTo>
                    <a:pt x="19" y="1"/>
                    <a:pt x="19" y="1"/>
                    <a:pt x="19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3" y="3"/>
                    <a:pt x="8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0">
              <a:extLst>
                <a:ext uri="{FF2B5EF4-FFF2-40B4-BE49-F238E27FC236}">
                  <a16:creationId xmlns:a16="http://schemas.microsoft.com/office/drawing/2014/main" id="{214CEC59-F1BE-46C4-B469-9F25E07619D9}"/>
                </a:ext>
              </a:extLst>
            </p:cNvPr>
            <p:cNvSpPr/>
            <p:nvPr/>
          </p:nvSpPr>
          <p:spPr bwMode="auto">
            <a:xfrm>
              <a:off x="8218488" y="1665288"/>
              <a:ext cx="44450" cy="7938"/>
            </a:xfrm>
            <a:custGeom>
              <a:avLst/>
              <a:gdLst>
                <a:gd name="T0" fmla="*/ 1 w 18"/>
                <a:gd name="T1" fmla="*/ 3 h 3"/>
                <a:gd name="T2" fmla="*/ 0 w 18"/>
                <a:gd name="T3" fmla="*/ 2 h 3"/>
                <a:gd name="T4" fmla="*/ 1 w 18"/>
                <a:gd name="T5" fmla="*/ 1 h 3"/>
                <a:gd name="T6" fmla="*/ 7 w 18"/>
                <a:gd name="T7" fmla="*/ 0 h 3"/>
                <a:gd name="T8" fmla="*/ 17 w 18"/>
                <a:gd name="T9" fmla="*/ 0 h 3"/>
                <a:gd name="T10" fmla="*/ 18 w 18"/>
                <a:gd name="T11" fmla="*/ 2 h 3"/>
                <a:gd name="T12" fmla="*/ 16 w 18"/>
                <a:gd name="T13" fmla="*/ 2 h 3"/>
                <a:gd name="T14" fmla="*/ 7 w 18"/>
                <a:gd name="T15" fmla="*/ 3 h 3"/>
                <a:gd name="T16" fmla="*/ 1 w 18"/>
                <a:gd name="T17" fmla="*/ 3 h 3"/>
                <a:gd name="T18" fmla="*/ 1 w 18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3">
                  <a:moveTo>
                    <a:pt x="1" y="3"/>
                  </a:move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3" y="1"/>
                    <a:pt x="5" y="0"/>
                    <a:pt x="7" y="0"/>
                  </a:cubicBezTo>
                  <a:cubicBezTo>
                    <a:pt x="10" y="0"/>
                    <a:pt x="14" y="0"/>
                    <a:pt x="17" y="0"/>
                  </a:cubicBezTo>
                  <a:cubicBezTo>
                    <a:pt x="17" y="0"/>
                    <a:pt x="18" y="1"/>
                    <a:pt x="18" y="2"/>
                  </a:cubicBezTo>
                  <a:cubicBezTo>
                    <a:pt x="17" y="2"/>
                    <a:pt x="17" y="3"/>
                    <a:pt x="16" y="2"/>
                  </a:cubicBezTo>
                  <a:cubicBezTo>
                    <a:pt x="14" y="2"/>
                    <a:pt x="10" y="2"/>
                    <a:pt x="7" y="3"/>
                  </a:cubicBezTo>
                  <a:cubicBezTo>
                    <a:pt x="5" y="3"/>
                    <a:pt x="3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1">
              <a:extLst>
                <a:ext uri="{FF2B5EF4-FFF2-40B4-BE49-F238E27FC236}">
                  <a16:creationId xmlns:a16="http://schemas.microsoft.com/office/drawing/2014/main" id="{CF1D67CF-F16C-4C95-8048-524AAF721C7D}"/>
                </a:ext>
              </a:extLst>
            </p:cNvPr>
            <p:cNvSpPr/>
            <p:nvPr/>
          </p:nvSpPr>
          <p:spPr bwMode="auto">
            <a:xfrm>
              <a:off x="8332788" y="1663701"/>
              <a:ext cx="22225" cy="31750"/>
            </a:xfrm>
            <a:custGeom>
              <a:avLst/>
              <a:gdLst>
                <a:gd name="T0" fmla="*/ 7 w 9"/>
                <a:gd name="T1" fmla="*/ 13 h 13"/>
                <a:gd name="T2" fmla="*/ 6 w 9"/>
                <a:gd name="T3" fmla="*/ 13 h 13"/>
                <a:gd name="T4" fmla="*/ 5 w 9"/>
                <a:gd name="T5" fmla="*/ 11 h 13"/>
                <a:gd name="T6" fmla="*/ 4 w 9"/>
                <a:gd name="T7" fmla="*/ 8 h 13"/>
                <a:gd name="T8" fmla="*/ 1 w 9"/>
                <a:gd name="T9" fmla="*/ 1 h 13"/>
                <a:gd name="T10" fmla="*/ 3 w 9"/>
                <a:gd name="T11" fmla="*/ 0 h 13"/>
                <a:gd name="T12" fmla="*/ 4 w 9"/>
                <a:gd name="T13" fmla="*/ 2 h 13"/>
                <a:gd name="T14" fmla="*/ 6 w 9"/>
                <a:gd name="T15" fmla="*/ 6 h 13"/>
                <a:gd name="T16" fmla="*/ 8 w 9"/>
                <a:gd name="T17" fmla="*/ 12 h 13"/>
                <a:gd name="T18" fmla="*/ 7 w 9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7" y="13"/>
                  </a:moveTo>
                  <a:cubicBezTo>
                    <a:pt x="7" y="13"/>
                    <a:pt x="6" y="13"/>
                    <a:pt x="6" y="13"/>
                  </a:cubicBezTo>
                  <a:cubicBezTo>
                    <a:pt x="6" y="13"/>
                    <a:pt x="5" y="12"/>
                    <a:pt x="5" y="11"/>
                  </a:cubicBezTo>
                  <a:cubicBezTo>
                    <a:pt x="6" y="10"/>
                    <a:pt x="5" y="9"/>
                    <a:pt x="4" y="8"/>
                  </a:cubicBezTo>
                  <a:cubicBezTo>
                    <a:pt x="2" y="6"/>
                    <a:pt x="0" y="4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3" y="3"/>
                    <a:pt x="4" y="4"/>
                    <a:pt x="6" y="6"/>
                  </a:cubicBezTo>
                  <a:cubicBezTo>
                    <a:pt x="7" y="7"/>
                    <a:pt x="9" y="9"/>
                    <a:pt x="8" y="12"/>
                  </a:cubicBezTo>
                  <a:cubicBezTo>
                    <a:pt x="8" y="12"/>
                    <a:pt x="7" y="13"/>
                    <a:pt x="7" y="1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2">
              <a:extLst>
                <a:ext uri="{FF2B5EF4-FFF2-40B4-BE49-F238E27FC236}">
                  <a16:creationId xmlns:a16="http://schemas.microsoft.com/office/drawing/2014/main" id="{9763460A-CBC2-43A8-9172-4010B934C05B}"/>
                </a:ext>
              </a:extLst>
            </p:cNvPr>
            <p:cNvSpPr/>
            <p:nvPr/>
          </p:nvSpPr>
          <p:spPr bwMode="auto">
            <a:xfrm>
              <a:off x="8345488" y="1685926"/>
              <a:ext cx="14288" cy="14288"/>
            </a:xfrm>
            <a:custGeom>
              <a:avLst/>
              <a:gdLst>
                <a:gd name="T0" fmla="*/ 4 w 6"/>
                <a:gd name="T1" fmla="*/ 6 h 6"/>
                <a:gd name="T2" fmla="*/ 2 w 6"/>
                <a:gd name="T3" fmla="*/ 6 h 6"/>
                <a:gd name="T4" fmla="*/ 1 w 6"/>
                <a:gd name="T5" fmla="*/ 4 h 6"/>
                <a:gd name="T6" fmla="*/ 0 w 6"/>
                <a:gd name="T7" fmla="*/ 4 h 6"/>
                <a:gd name="T8" fmla="*/ 0 w 6"/>
                <a:gd name="T9" fmla="*/ 1 h 6"/>
                <a:gd name="T10" fmla="*/ 3 w 6"/>
                <a:gd name="T11" fmla="*/ 1 h 6"/>
                <a:gd name="T12" fmla="*/ 4 w 6"/>
                <a:gd name="T13" fmla="*/ 2 h 6"/>
                <a:gd name="T14" fmla="*/ 5 w 6"/>
                <a:gd name="T15" fmla="*/ 3 h 6"/>
                <a:gd name="T16" fmla="*/ 5 w 6"/>
                <a:gd name="T17" fmla="*/ 5 h 6"/>
                <a:gd name="T18" fmla="*/ 4 w 6"/>
                <a:gd name="T1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6">
                  <a:moveTo>
                    <a:pt x="4" y="6"/>
                  </a:moveTo>
                  <a:cubicBezTo>
                    <a:pt x="3" y="6"/>
                    <a:pt x="3" y="6"/>
                    <a:pt x="2" y="6"/>
                  </a:cubicBezTo>
                  <a:cubicBezTo>
                    <a:pt x="2" y="5"/>
                    <a:pt x="2" y="5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6" y="3"/>
                    <a:pt x="6" y="4"/>
                    <a:pt x="5" y="5"/>
                  </a:cubicBezTo>
                  <a:cubicBezTo>
                    <a:pt x="5" y="6"/>
                    <a:pt x="4" y="6"/>
                    <a:pt x="4" y="6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3">
              <a:extLst>
                <a:ext uri="{FF2B5EF4-FFF2-40B4-BE49-F238E27FC236}">
                  <a16:creationId xmlns:a16="http://schemas.microsoft.com/office/drawing/2014/main" id="{5AAE821A-4480-470F-B20C-983D80C3ADA0}"/>
                </a:ext>
              </a:extLst>
            </p:cNvPr>
            <p:cNvSpPr/>
            <p:nvPr/>
          </p:nvSpPr>
          <p:spPr bwMode="auto">
            <a:xfrm>
              <a:off x="8285163" y="1663701"/>
              <a:ext cx="23813" cy="31750"/>
            </a:xfrm>
            <a:custGeom>
              <a:avLst/>
              <a:gdLst>
                <a:gd name="T0" fmla="*/ 8 w 10"/>
                <a:gd name="T1" fmla="*/ 13 h 13"/>
                <a:gd name="T2" fmla="*/ 7 w 10"/>
                <a:gd name="T3" fmla="*/ 12 h 13"/>
                <a:gd name="T4" fmla="*/ 4 w 10"/>
                <a:gd name="T5" fmla="*/ 8 h 13"/>
                <a:gd name="T6" fmla="*/ 1 w 10"/>
                <a:gd name="T7" fmla="*/ 2 h 13"/>
                <a:gd name="T8" fmla="*/ 2 w 10"/>
                <a:gd name="T9" fmla="*/ 0 h 13"/>
                <a:gd name="T10" fmla="*/ 4 w 10"/>
                <a:gd name="T11" fmla="*/ 1 h 13"/>
                <a:gd name="T12" fmla="*/ 7 w 10"/>
                <a:gd name="T13" fmla="*/ 6 h 13"/>
                <a:gd name="T14" fmla="*/ 10 w 10"/>
                <a:gd name="T15" fmla="*/ 10 h 13"/>
                <a:gd name="T16" fmla="*/ 9 w 10"/>
                <a:gd name="T17" fmla="*/ 13 h 13"/>
                <a:gd name="T18" fmla="*/ 8 w 10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3">
                  <a:moveTo>
                    <a:pt x="8" y="13"/>
                  </a:moveTo>
                  <a:cubicBezTo>
                    <a:pt x="7" y="13"/>
                    <a:pt x="7" y="12"/>
                    <a:pt x="7" y="12"/>
                  </a:cubicBezTo>
                  <a:cubicBezTo>
                    <a:pt x="6" y="11"/>
                    <a:pt x="5" y="10"/>
                    <a:pt x="4" y="8"/>
                  </a:cubicBezTo>
                  <a:cubicBezTo>
                    <a:pt x="3" y="7"/>
                    <a:pt x="1" y="5"/>
                    <a:pt x="1" y="2"/>
                  </a:cubicBezTo>
                  <a:cubicBezTo>
                    <a:pt x="0" y="1"/>
                    <a:pt x="1" y="1"/>
                    <a:pt x="2" y="0"/>
                  </a:cubicBezTo>
                  <a:cubicBezTo>
                    <a:pt x="3" y="0"/>
                    <a:pt x="4" y="1"/>
                    <a:pt x="4" y="1"/>
                  </a:cubicBezTo>
                  <a:cubicBezTo>
                    <a:pt x="4" y="3"/>
                    <a:pt x="6" y="5"/>
                    <a:pt x="7" y="6"/>
                  </a:cubicBezTo>
                  <a:cubicBezTo>
                    <a:pt x="8" y="8"/>
                    <a:pt x="9" y="9"/>
                    <a:pt x="10" y="10"/>
                  </a:cubicBezTo>
                  <a:cubicBezTo>
                    <a:pt x="10" y="11"/>
                    <a:pt x="10" y="12"/>
                    <a:pt x="9" y="13"/>
                  </a:cubicBezTo>
                  <a:cubicBezTo>
                    <a:pt x="9" y="13"/>
                    <a:pt x="8" y="13"/>
                    <a:pt x="8" y="1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4">
              <a:extLst>
                <a:ext uri="{FF2B5EF4-FFF2-40B4-BE49-F238E27FC236}">
                  <a16:creationId xmlns:a16="http://schemas.microsoft.com/office/drawing/2014/main" id="{002B85AF-02BA-427D-9B7E-3C3D58EA4933}"/>
                </a:ext>
              </a:extLst>
            </p:cNvPr>
            <p:cNvSpPr/>
            <p:nvPr/>
          </p:nvSpPr>
          <p:spPr bwMode="auto">
            <a:xfrm>
              <a:off x="8299450" y="1685926"/>
              <a:ext cx="15875" cy="15875"/>
            </a:xfrm>
            <a:custGeom>
              <a:avLst/>
              <a:gdLst>
                <a:gd name="T0" fmla="*/ 4 w 7"/>
                <a:gd name="T1" fmla="*/ 7 h 7"/>
                <a:gd name="T2" fmla="*/ 3 w 7"/>
                <a:gd name="T3" fmla="*/ 6 h 7"/>
                <a:gd name="T4" fmla="*/ 2 w 7"/>
                <a:gd name="T5" fmla="*/ 5 h 7"/>
                <a:gd name="T6" fmla="*/ 1 w 7"/>
                <a:gd name="T7" fmla="*/ 4 h 7"/>
                <a:gd name="T8" fmla="*/ 0 w 7"/>
                <a:gd name="T9" fmla="*/ 1 h 7"/>
                <a:gd name="T10" fmla="*/ 3 w 7"/>
                <a:gd name="T11" fmla="*/ 0 h 7"/>
                <a:gd name="T12" fmla="*/ 5 w 7"/>
                <a:gd name="T13" fmla="*/ 2 h 7"/>
                <a:gd name="T14" fmla="*/ 6 w 7"/>
                <a:gd name="T15" fmla="*/ 3 h 7"/>
                <a:gd name="T16" fmla="*/ 6 w 7"/>
                <a:gd name="T17" fmla="*/ 6 h 7"/>
                <a:gd name="T18" fmla="*/ 4 w 7"/>
                <a:gd name="T1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7"/>
                  </a:moveTo>
                  <a:cubicBezTo>
                    <a:pt x="4" y="7"/>
                    <a:pt x="3" y="6"/>
                    <a:pt x="3" y="6"/>
                  </a:cubicBezTo>
                  <a:cubicBezTo>
                    <a:pt x="3" y="6"/>
                    <a:pt x="2" y="5"/>
                    <a:pt x="2" y="5"/>
                  </a:cubicBezTo>
                  <a:cubicBezTo>
                    <a:pt x="2" y="5"/>
                    <a:pt x="1" y="4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7" y="4"/>
                    <a:pt x="7" y="5"/>
                    <a:pt x="6" y="6"/>
                  </a:cubicBezTo>
                  <a:cubicBezTo>
                    <a:pt x="6" y="6"/>
                    <a:pt x="5" y="7"/>
                    <a:pt x="4" y="7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45">
              <a:extLst>
                <a:ext uri="{FF2B5EF4-FFF2-40B4-BE49-F238E27FC236}">
                  <a16:creationId xmlns:a16="http://schemas.microsoft.com/office/drawing/2014/main" id="{D240F137-7540-4BD5-BDA9-FD1B0A1C4902}"/>
                </a:ext>
              </a:extLst>
            </p:cNvPr>
            <p:cNvSpPr/>
            <p:nvPr/>
          </p:nvSpPr>
          <p:spPr bwMode="auto">
            <a:xfrm>
              <a:off x="8305800" y="1687513"/>
              <a:ext cx="46038" cy="12700"/>
            </a:xfrm>
            <a:custGeom>
              <a:avLst/>
              <a:gdLst>
                <a:gd name="T0" fmla="*/ 1 w 19"/>
                <a:gd name="T1" fmla="*/ 5 h 5"/>
                <a:gd name="T2" fmla="*/ 1 w 19"/>
                <a:gd name="T3" fmla="*/ 4 h 5"/>
                <a:gd name="T4" fmla="*/ 1 w 19"/>
                <a:gd name="T5" fmla="*/ 3 h 5"/>
                <a:gd name="T6" fmla="*/ 10 w 19"/>
                <a:gd name="T7" fmla="*/ 1 h 5"/>
                <a:gd name="T8" fmla="*/ 17 w 19"/>
                <a:gd name="T9" fmla="*/ 0 h 5"/>
                <a:gd name="T10" fmla="*/ 19 w 19"/>
                <a:gd name="T11" fmla="*/ 1 h 5"/>
                <a:gd name="T12" fmla="*/ 18 w 19"/>
                <a:gd name="T13" fmla="*/ 2 h 5"/>
                <a:gd name="T14" fmla="*/ 10 w 19"/>
                <a:gd name="T15" fmla="*/ 4 h 5"/>
                <a:gd name="T16" fmla="*/ 2 w 19"/>
                <a:gd name="T17" fmla="*/ 5 h 5"/>
                <a:gd name="T18" fmla="*/ 1 w 19"/>
                <a:gd name="T1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5">
                  <a:moveTo>
                    <a:pt x="1" y="5"/>
                  </a:moveTo>
                  <a:cubicBezTo>
                    <a:pt x="1" y="5"/>
                    <a:pt x="1" y="4"/>
                    <a:pt x="1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4" y="1"/>
                    <a:pt x="7" y="1"/>
                    <a:pt x="10" y="1"/>
                  </a:cubicBezTo>
                  <a:cubicBezTo>
                    <a:pt x="12" y="2"/>
                    <a:pt x="15" y="2"/>
                    <a:pt x="17" y="0"/>
                  </a:cubicBezTo>
                  <a:cubicBezTo>
                    <a:pt x="18" y="0"/>
                    <a:pt x="18" y="0"/>
                    <a:pt x="19" y="1"/>
                  </a:cubicBezTo>
                  <a:cubicBezTo>
                    <a:pt x="19" y="1"/>
                    <a:pt x="19" y="2"/>
                    <a:pt x="18" y="2"/>
                  </a:cubicBezTo>
                  <a:cubicBezTo>
                    <a:pt x="15" y="4"/>
                    <a:pt x="13" y="4"/>
                    <a:pt x="10" y="4"/>
                  </a:cubicBezTo>
                  <a:cubicBezTo>
                    <a:pt x="7" y="3"/>
                    <a:pt x="4" y="3"/>
                    <a:pt x="2" y="5"/>
                  </a:cubicBezTo>
                  <a:cubicBezTo>
                    <a:pt x="2" y="5"/>
                    <a:pt x="2" y="5"/>
                    <a:pt x="1" y="5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46">
              <a:extLst>
                <a:ext uri="{FF2B5EF4-FFF2-40B4-BE49-F238E27FC236}">
                  <a16:creationId xmlns:a16="http://schemas.microsoft.com/office/drawing/2014/main" id="{983D6EAA-30D4-4E7A-A1B9-E3F5976993BB}"/>
                </a:ext>
              </a:extLst>
            </p:cNvPr>
            <p:cNvSpPr/>
            <p:nvPr/>
          </p:nvSpPr>
          <p:spPr bwMode="auto">
            <a:xfrm>
              <a:off x="8255000" y="1665288"/>
              <a:ext cx="17463" cy="31750"/>
            </a:xfrm>
            <a:custGeom>
              <a:avLst/>
              <a:gdLst>
                <a:gd name="T0" fmla="*/ 6 w 7"/>
                <a:gd name="T1" fmla="*/ 13 h 13"/>
                <a:gd name="T2" fmla="*/ 5 w 7"/>
                <a:gd name="T3" fmla="*/ 12 h 13"/>
                <a:gd name="T4" fmla="*/ 0 w 7"/>
                <a:gd name="T5" fmla="*/ 2 h 13"/>
                <a:gd name="T6" fmla="*/ 1 w 7"/>
                <a:gd name="T7" fmla="*/ 0 h 13"/>
                <a:gd name="T8" fmla="*/ 2 w 7"/>
                <a:gd name="T9" fmla="*/ 1 h 13"/>
                <a:gd name="T10" fmla="*/ 7 w 7"/>
                <a:gd name="T11" fmla="*/ 11 h 13"/>
                <a:gd name="T12" fmla="*/ 6 w 7"/>
                <a:gd name="T13" fmla="*/ 13 h 13"/>
                <a:gd name="T14" fmla="*/ 6 w 7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3">
                  <a:moveTo>
                    <a:pt x="6" y="13"/>
                  </a:moveTo>
                  <a:cubicBezTo>
                    <a:pt x="5" y="13"/>
                    <a:pt x="5" y="12"/>
                    <a:pt x="5" y="12"/>
                  </a:cubicBezTo>
                  <a:cubicBezTo>
                    <a:pt x="4" y="8"/>
                    <a:pt x="2" y="4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4" y="3"/>
                    <a:pt x="6" y="7"/>
                    <a:pt x="7" y="11"/>
                  </a:cubicBezTo>
                  <a:cubicBezTo>
                    <a:pt x="7" y="12"/>
                    <a:pt x="7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47">
              <a:extLst>
                <a:ext uri="{FF2B5EF4-FFF2-40B4-BE49-F238E27FC236}">
                  <a16:creationId xmlns:a16="http://schemas.microsoft.com/office/drawing/2014/main" id="{09D9A819-6BAD-4B11-96CD-AC3BF6BDC0C2}"/>
                </a:ext>
              </a:extLst>
            </p:cNvPr>
            <p:cNvSpPr/>
            <p:nvPr/>
          </p:nvSpPr>
          <p:spPr bwMode="auto">
            <a:xfrm>
              <a:off x="8264525" y="1690688"/>
              <a:ext cx="7938" cy="6350"/>
            </a:xfrm>
            <a:custGeom>
              <a:avLst/>
              <a:gdLst>
                <a:gd name="T0" fmla="*/ 1 w 3"/>
                <a:gd name="T1" fmla="*/ 3 h 3"/>
                <a:gd name="T2" fmla="*/ 1 w 3"/>
                <a:gd name="T3" fmla="*/ 3 h 3"/>
                <a:gd name="T4" fmla="*/ 0 w 3"/>
                <a:gd name="T5" fmla="*/ 1 h 3"/>
                <a:gd name="T6" fmla="*/ 3 w 3"/>
                <a:gd name="T7" fmla="*/ 0 h 3"/>
                <a:gd name="T8" fmla="*/ 3 w 3"/>
                <a:gd name="T9" fmla="*/ 1 h 3"/>
                <a:gd name="T10" fmla="*/ 2 w 3"/>
                <a:gd name="T11" fmla="*/ 2 h 3"/>
                <a:gd name="T12" fmla="*/ 1 w 3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48">
              <a:extLst>
                <a:ext uri="{FF2B5EF4-FFF2-40B4-BE49-F238E27FC236}">
                  <a16:creationId xmlns:a16="http://schemas.microsoft.com/office/drawing/2014/main" id="{3DFC1E7A-6C77-4258-ABB8-AC7239F6E601}"/>
                </a:ext>
              </a:extLst>
            </p:cNvPr>
            <p:cNvSpPr/>
            <p:nvPr/>
          </p:nvSpPr>
          <p:spPr bwMode="auto">
            <a:xfrm>
              <a:off x="8218488" y="1665288"/>
              <a:ext cx="9525" cy="34925"/>
            </a:xfrm>
            <a:custGeom>
              <a:avLst/>
              <a:gdLst>
                <a:gd name="T0" fmla="*/ 3 w 4"/>
                <a:gd name="T1" fmla="*/ 14 h 14"/>
                <a:gd name="T2" fmla="*/ 2 w 4"/>
                <a:gd name="T3" fmla="*/ 13 h 14"/>
                <a:gd name="T4" fmla="*/ 1 w 4"/>
                <a:gd name="T5" fmla="*/ 8 h 14"/>
                <a:gd name="T6" fmla="*/ 0 w 4"/>
                <a:gd name="T7" fmla="*/ 2 h 14"/>
                <a:gd name="T8" fmla="*/ 1 w 4"/>
                <a:gd name="T9" fmla="*/ 1 h 14"/>
                <a:gd name="T10" fmla="*/ 2 w 4"/>
                <a:gd name="T11" fmla="*/ 1 h 14"/>
                <a:gd name="T12" fmla="*/ 3 w 4"/>
                <a:gd name="T13" fmla="*/ 7 h 14"/>
                <a:gd name="T14" fmla="*/ 4 w 4"/>
                <a:gd name="T15" fmla="*/ 12 h 14"/>
                <a:gd name="T16" fmla="*/ 3 w 4"/>
                <a:gd name="T17" fmla="*/ 14 h 14"/>
                <a:gd name="T18" fmla="*/ 3 w 4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4">
                  <a:moveTo>
                    <a:pt x="3" y="14"/>
                  </a:moveTo>
                  <a:cubicBezTo>
                    <a:pt x="2" y="14"/>
                    <a:pt x="2" y="13"/>
                    <a:pt x="2" y="13"/>
                  </a:cubicBezTo>
                  <a:cubicBezTo>
                    <a:pt x="1" y="11"/>
                    <a:pt x="1" y="9"/>
                    <a:pt x="1" y="8"/>
                  </a:cubicBezTo>
                  <a:cubicBezTo>
                    <a:pt x="1" y="6"/>
                    <a:pt x="0" y="4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3" y="3"/>
                    <a:pt x="3" y="5"/>
                    <a:pt x="3" y="7"/>
                  </a:cubicBezTo>
                  <a:cubicBezTo>
                    <a:pt x="3" y="9"/>
                    <a:pt x="4" y="11"/>
                    <a:pt x="4" y="12"/>
                  </a:cubicBezTo>
                  <a:cubicBezTo>
                    <a:pt x="4" y="13"/>
                    <a:pt x="4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49">
              <a:extLst>
                <a:ext uri="{FF2B5EF4-FFF2-40B4-BE49-F238E27FC236}">
                  <a16:creationId xmlns:a16="http://schemas.microsoft.com/office/drawing/2014/main" id="{7BC66631-9893-43A0-80FB-BB559DC7F79A}"/>
                </a:ext>
              </a:extLst>
            </p:cNvPr>
            <p:cNvSpPr/>
            <p:nvPr/>
          </p:nvSpPr>
          <p:spPr bwMode="auto">
            <a:xfrm>
              <a:off x="8221663" y="1692276"/>
              <a:ext cx="9525" cy="9525"/>
            </a:xfrm>
            <a:custGeom>
              <a:avLst/>
              <a:gdLst>
                <a:gd name="T0" fmla="*/ 2 w 4"/>
                <a:gd name="T1" fmla="*/ 4 h 4"/>
                <a:gd name="T2" fmla="*/ 1 w 4"/>
                <a:gd name="T3" fmla="*/ 3 h 4"/>
                <a:gd name="T4" fmla="*/ 1 w 4"/>
                <a:gd name="T5" fmla="*/ 3 h 4"/>
                <a:gd name="T6" fmla="*/ 1 w 4"/>
                <a:gd name="T7" fmla="*/ 0 h 4"/>
                <a:gd name="T8" fmla="*/ 3 w 4"/>
                <a:gd name="T9" fmla="*/ 0 h 4"/>
                <a:gd name="T10" fmla="*/ 3 w 4"/>
                <a:gd name="T11" fmla="*/ 1 h 4"/>
                <a:gd name="T12" fmla="*/ 3 w 4"/>
                <a:gd name="T13" fmla="*/ 3 h 4"/>
                <a:gd name="T14" fmla="*/ 2 w 4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2" y="4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2"/>
                    <a:pt x="3" y="3"/>
                  </a:cubicBezTo>
                  <a:cubicBezTo>
                    <a:pt x="3" y="3"/>
                    <a:pt x="3" y="4"/>
                    <a:pt x="2" y="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50">
              <a:extLst>
                <a:ext uri="{FF2B5EF4-FFF2-40B4-BE49-F238E27FC236}">
                  <a16:creationId xmlns:a16="http://schemas.microsoft.com/office/drawing/2014/main" id="{47593A29-9A5A-4EBB-8363-BE0FA56D168C}"/>
                </a:ext>
              </a:extLst>
            </p:cNvPr>
            <p:cNvSpPr/>
            <p:nvPr/>
          </p:nvSpPr>
          <p:spPr bwMode="auto">
            <a:xfrm>
              <a:off x="8177213" y="1670051"/>
              <a:ext cx="7938" cy="30163"/>
            </a:xfrm>
            <a:custGeom>
              <a:avLst/>
              <a:gdLst>
                <a:gd name="T0" fmla="*/ 2 w 3"/>
                <a:gd name="T1" fmla="*/ 12 h 12"/>
                <a:gd name="T2" fmla="*/ 1 w 3"/>
                <a:gd name="T3" fmla="*/ 11 h 12"/>
                <a:gd name="T4" fmla="*/ 0 w 3"/>
                <a:gd name="T5" fmla="*/ 7 h 12"/>
                <a:gd name="T6" fmla="*/ 0 w 3"/>
                <a:gd name="T7" fmla="*/ 1 h 12"/>
                <a:gd name="T8" fmla="*/ 1 w 3"/>
                <a:gd name="T9" fmla="*/ 0 h 12"/>
                <a:gd name="T10" fmla="*/ 2 w 3"/>
                <a:gd name="T11" fmla="*/ 1 h 12"/>
                <a:gd name="T12" fmla="*/ 2 w 3"/>
                <a:gd name="T13" fmla="*/ 6 h 12"/>
                <a:gd name="T14" fmla="*/ 3 w 3"/>
                <a:gd name="T15" fmla="*/ 11 h 12"/>
                <a:gd name="T16" fmla="*/ 2 w 3"/>
                <a:gd name="T17" fmla="*/ 12 h 12"/>
                <a:gd name="T18" fmla="*/ 2 w 3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12">
                  <a:moveTo>
                    <a:pt x="2" y="12"/>
                  </a:moveTo>
                  <a:cubicBezTo>
                    <a:pt x="1" y="12"/>
                    <a:pt x="1" y="12"/>
                    <a:pt x="1" y="11"/>
                  </a:cubicBezTo>
                  <a:cubicBezTo>
                    <a:pt x="1" y="10"/>
                    <a:pt x="1" y="8"/>
                    <a:pt x="0" y="7"/>
                  </a:cubicBezTo>
                  <a:cubicBezTo>
                    <a:pt x="0" y="5"/>
                    <a:pt x="0" y="3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3"/>
                    <a:pt x="2" y="4"/>
                    <a:pt x="2" y="6"/>
                  </a:cubicBezTo>
                  <a:cubicBezTo>
                    <a:pt x="3" y="8"/>
                    <a:pt x="3" y="9"/>
                    <a:pt x="3" y="11"/>
                  </a:cubicBezTo>
                  <a:cubicBezTo>
                    <a:pt x="3" y="12"/>
                    <a:pt x="3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51">
              <a:extLst>
                <a:ext uri="{FF2B5EF4-FFF2-40B4-BE49-F238E27FC236}">
                  <a16:creationId xmlns:a16="http://schemas.microsoft.com/office/drawing/2014/main" id="{264E1476-C023-4674-8354-685DB908EEC1}"/>
                </a:ext>
              </a:extLst>
            </p:cNvPr>
            <p:cNvSpPr/>
            <p:nvPr/>
          </p:nvSpPr>
          <p:spPr bwMode="auto">
            <a:xfrm>
              <a:off x="8180388" y="1692276"/>
              <a:ext cx="47625" cy="7938"/>
            </a:xfrm>
            <a:custGeom>
              <a:avLst/>
              <a:gdLst>
                <a:gd name="T0" fmla="*/ 12 w 20"/>
                <a:gd name="T1" fmla="*/ 3 h 3"/>
                <a:gd name="T2" fmla="*/ 8 w 20"/>
                <a:gd name="T3" fmla="*/ 3 h 3"/>
                <a:gd name="T4" fmla="*/ 1 w 20"/>
                <a:gd name="T5" fmla="*/ 3 h 3"/>
                <a:gd name="T6" fmla="*/ 0 w 20"/>
                <a:gd name="T7" fmla="*/ 2 h 3"/>
                <a:gd name="T8" fmla="*/ 1 w 20"/>
                <a:gd name="T9" fmla="*/ 1 h 3"/>
                <a:gd name="T10" fmla="*/ 8 w 20"/>
                <a:gd name="T11" fmla="*/ 1 h 3"/>
                <a:gd name="T12" fmla="*/ 19 w 20"/>
                <a:gd name="T13" fmla="*/ 0 h 3"/>
                <a:gd name="T14" fmla="*/ 20 w 20"/>
                <a:gd name="T15" fmla="*/ 1 h 3"/>
                <a:gd name="T16" fmla="*/ 19 w 20"/>
                <a:gd name="T17" fmla="*/ 3 h 3"/>
                <a:gd name="T18" fmla="*/ 12 w 20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">
                  <a:moveTo>
                    <a:pt x="12" y="3"/>
                  </a:moveTo>
                  <a:cubicBezTo>
                    <a:pt x="11" y="3"/>
                    <a:pt x="9" y="3"/>
                    <a:pt x="8" y="3"/>
                  </a:cubicBezTo>
                  <a:cubicBezTo>
                    <a:pt x="6" y="3"/>
                    <a:pt x="3" y="3"/>
                    <a:pt x="1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3" y="1"/>
                    <a:pt x="6" y="1"/>
                    <a:pt x="8" y="1"/>
                  </a:cubicBezTo>
                  <a:cubicBezTo>
                    <a:pt x="12" y="1"/>
                    <a:pt x="15" y="1"/>
                    <a:pt x="19" y="0"/>
                  </a:cubicBezTo>
                  <a:cubicBezTo>
                    <a:pt x="19" y="0"/>
                    <a:pt x="20" y="1"/>
                    <a:pt x="20" y="1"/>
                  </a:cubicBezTo>
                  <a:cubicBezTo>
                    <a:pt x="20" y="2"/>
                    <a:pt x="20" y="2"/>
                    <a:pt x="19" y="3"/>
                  </a:cubicBezTo>
                  <a:cubicBezTo>
                    <a:pt x="17" y="3"/>
                    <a:pt x="14" y="3"/>
                    <a:pt x="12" y="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52">
              <a:extLst>
                <a:ext uri="{FF2B5EF4-FFF2-40B4-BE49-F238E27FC236}">
                  <a16:creationId xmlns:a16="http://schemas.microsoft.com/office/drawing/2014/main" id="{3F2E2F14-DB5C-426C-98AC-2F5CA5095875}"/>
                </a:ext>
              </a:extLst>
            </p:cNvPr>
            <p:cNvSpPr/>
            <p:nvPr/>
          </p:nvSpPr>
          <p:spPr bwMode="auto">
            <a:xfrm>
              <a:off x="8134350" y="1670051"/>
              <a:ext cx="6350" cy="30163"/>
            </a:xfrm>
            <a:custGeom>
              <a:avLst/>
              <a:gdLst>
                <a:gd name="T0" fmla="*/ 1 w 3"/>
                <a:gd name="T1" fmla="*/ 12 h 12"/>
                <a:gd name="T2" fmla="*/ 1 w 3"/>
                <a:gd name="T3" fmla="*/ 12 h 12"/>
                <a:gd name="T4" fmla="*/ 0 w 3"/>
                <a:gd name="T5" fmla="*/ 11 h 12"/>
                <a:gd name="T6" fmla="*/ 1 w 3"/>
                <a:gd name="T7" fmla="*/ 6 h 12"/>
                <a:gd name="T8" fmla="*/ 1 w 3"/>
                <a:gd name="T9" fmla="*/ 1 h 12"/>
                <a:gd name="T10" fmla="*/ 2 w 3"/>
                <a:gd name="T11" fmla="*/ 0 h 12"/>
                <a:gd name="T12" fmla="*/ 3 w 3"/>
                <a:gd name="T13" fmla="*/ 1 h 12"/>
                <a:gd name="T14" fmla="*/ 3 w 3"/>
                <a:gd name="T15" fmla="*/ 7 h 12"/>
                <a:gd name="T16" fmla="*/ 3 w 3"/>
                <a:gd name="T17" fmla="*/ 11 h 12"/>
                <a:gd name="T18" fmla="*/ 1 w 3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12"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0" y="12"/>
                    <a:pt x="0" y="11"/>
                  </a:cubicBezTo>
                  <a:cubicBezTo>
                    <a:pt x="0" y="10"/>
                    <a:pt x="0" y="8"/>
                    <a:pt x="1" y="6"/>
                  </a:cubicBezTo>
                  <a:cubicBezTo>
                    <a:pt x="1" y="5"/>
                    <a:pt x="1" y="3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3"/>
                    <a:pt x="3" y="5"/>
                    <a:pt x="3" y="7"/>
                  </a:cubicBezTo>
                  <a:cubicBezTo>
                    <a:pt x="3" y="8"/>
                    <a:pt x="3" y="10"/>
                    <a:pt x="3" y="11"/>
                  </a:cubicBezTo>
                  <a:cubicBezTo>
                    <a:pt x="3" y="12"/>
                    <a:pt x="2" y="12"/>
                    <a:pt x="1" y="12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53">
              <a:extLst>
                <a:ext uri="{FF2B5EF4-FFF2-40B4-BE49-F238E27FC236}">
                  <a16:creationId xmlns:a16="http://schemas.microsoft.com/office/drawing/2014/main" id="{417FC908-18D0-4BB7-8C33-F9A142A33E2A}"/>
                </a:ext>
              </a:extLst>
            </p:cNvPr>
            <p:cNvSpPr/>
            <p:nvPr/>
          </p:nvSpPr>
          <p:spPr bwMode="auto">
            <a:xfrm>
              <a:off x="8134350" y="1695451"/>
              <a:ext cx="50800" cy="4763"/>
            </a:xfrm>
            <a:custGeom>
              <a:avLst/>
              <a:gdLst>
                <a:gd name="T0" fmla="*/ 1 w 21"/>
                <a:gd name="T1" fmla="*/ 2 h 2"/>
                <a:gd name="T2" fmla="*/ 0 w 21"/>
                <a:gd name="T3" fmla="*/ 1 h 2"/>
                <a:gd name="T4" fmla="*/ 1 w 21"/>
                <a:gd name="T5" fmla="*/ 0 h 2"/>
                <a:gd name="T6" fmla="*/ 13 w 21"/>
                <a:gd name="T7" fmla="*/ 0 h 2"/>
                <a:gd name="T8" fmla="*/ 20 w 21"/>
                <a:gd name="T9" fmla="*/ 0 h 2"/>
                <a:gd name="T10" fmla="*/ 21 w 21"/>
                <a:gd name="T11" fmla="*/ 1 h 2"/>
                <a:gd name="T12" fmla="*/ 20 w 21"/>
                <a:gd name="T13" fmla="*/ 2 h 2"/>
                <a:gd name="T14" fmla="*/ 13 w 21"/>
                <a:gd name="T15" fmla="*/ 2 h 2"/>
                <a:gd name="T16" fmla="*/ 2 w 21"/>
                <a:gd name="T17" fmla="*/ 2 h 2"/>
                <a:gd name="T18" fmla="*/ 1 w 21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">
                  <a:moveTo>
                    <a:pt x="1" y="2"/>
                  </a:move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5" y="0"/>
                    <a:pt x="9" y="0"/>
                    <a:pt x="13" y="0"/>
                  </a:cubicBezTo>
                  <a:cubicBezTo>
                    <a:pt x="15" y="0"/>
                    <a:pt x="18" y="0"/>
                    <a:pt x="20" y="0"/>
                  </a:cubicBezTo>
                  <a:cubicBezTo>
                    <a:pt x="20" y="0"/>
                    <a:pt x="21" y="0"/>
                    <a:pt x="21" y="1"/>
                  </a:cubicBezTo>
                  <a:cubicBezTo>
                    <a:pt x="21" y="1"/>
                    <a:pt x="20" y="2"/>
                    <a:pt x="20" y="2"/>
                  </a:cubicBezTo>
                  <a:cubicBezTo>
                    <a:pt x="18" y="2"/>
                    <a:pt x="15" y="2"/>
                    <a:pt x="13" y="2"/>
                  </a:cubicBezTo>
                  <a:cubicBezTo>
                    <a:pt x="9" y="2"/>
                    <a:pt x="5" y="2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54">
              <a:extLst>
                <a:ext uri="{FF2B5EF4-FFF2-40B4-BE49-F238E27FC236}">
                  <a16:creationId xmlns:a16="http://schemas.microsoft.com/office/drawing/2014/main" id="{CEB568DD-DA92-4EC8-AF63-C4B5B06E8829}"/>
                </a:ext>
              </a:extLst>
            </p:cNvPr>
            <p:cNvSpPr/>
            <p:nvPr/>
          </p:nvSpPr>
          <p:spPr bwMode="auto">
            <a:xfrm>
              <a:off x="8181975" y="16970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55">
              <a:extLst>
                <a:ext uri="{FF2B5EF4-FFF2-40B4-BE49-F238E27FC236}">
                  <a16:creationId xmlns:a16="http://schemas.microsoft.com/office/drawing/2014/main" id="{DA7717C2-EF61-4949-A4FD-7A3246486A99}"/>
                </a:ext>
              </a:extLst>
            </p:cNvPr>
            <p:cNvSpPr/>
            <p:nvPr/>
          </p:nvSpPr>
          <p:spPr bwMode="auto">
            <a:xfrm>
              <a:off x="8094663" y="1673226"/>
              <a:ext cx="7938" cy="28575"/>
            </a:xfrm>
            <a:custGeom>
              <a:avLst/>
              <a:gdLst>
                <a:gd name="T0" fmla="*/ 1 w 3"/>
                <a:gd name="T1" fmla="*/ 12 h 12"/>
                <a:gd name="T2" fmla="*/ 0 w 3"/>
                <a:gd name="T3" fmla="*/ 11 h 12"/>
                <a:gd name="T4" fmla="*/ 1 w 3"/>
                <a:gd name="T5" fmla="*/ 5 h 12"/>
                <a:gd name="T6" fmla="*/ 1 w 3"/>
                <a:gd name="T7" fmla="*/ 1 h 12"/>
                <a:gd name="T8" fmla="*/ 2 w 3"/>
                <a:gd name="T9" fmla="*/ 0 h 12"/>
                <a:gd name="T10" fmla="*/ 3 w 3"/>
                <a:gd name="T11" fmla="*/ 1 h 12"/>
                <a:gd name="T12" fmla="*/ 3 w 3"/>
                <a:gd name="T13" fmla="*/ 6 h 12"/>
                <a:gd name="T14" fmla="*/ 2 w 3"/>
                <a:gd name="T15" fmla="*/ 10 h 12"/>
                <a:gd name="T16" fmla="*/ 1 w 3"/>
                <a:gd name="T17" fmla="*/ 12 h 12"/>
                <a:gd name="T18" fmla="*/ 1 w 3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12">
                  <a:moveTo>
                    <a:pt x="1" y="12"/>
                  </a:moveTo>
                  <a:cubicBezTo>
                    <a:pt x="1" y="12"/>
                    <a:pt x="0" y="11"/>
                    <a:pt x="0" y="11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1" y="4"/>
                    <a:pt x="1" y="2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3"/>
                    <a:pt x="3" y="4"/>
                    <a:pt x="3" y="6"/>
                  </a:cubicBezTo>
                  <a:cubicBezTo>
                    <a:pt x="2" y="7"/>
                    <a:pt x="2" y="9"/>
                    <a:pt x="2" y="10"/>
                  </a:cubicBezTo>
                  <a:cubicBezTo>
                    <a:pt x="2" y="11"/>
                    <a:pt x="2" y="11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56">
              <a:extLst>
                <a:ext uri="{FF2B5EF4-FFF2-40B4-BE49-F238E27FC236}">
                  <a16:creationId xmlns:a16="http://schemas.microsoft.com/office/drawing/2014/main" id="{FCE4D27C-28EB-4195-9386-48D5B0707757}"/>
                </a:ext>
              </a:extLst>
            </p:cNvPr>
            <p:cNvSpPr/>
            <p:nvPr/>
          </p:nvSpPr>
          <p:spPr bwMode="auto">
            <a:xfrm>
              <a:off x="8094663" y="1695451"/>
              <a:ext cx="44450" cy="6350"/>
            </a:xfrm>
            <a:custGeom>
              <a:avLst/>
              <a:gdLst>
                <a:gd name="T0" fmla="*/ 17 w 18"/>
                <a:gd name="T1" fmla="*/ 3 h 3"/>
                <a:gd name="T2" fmla="*/ 17 w 18"/>
                <a:gd name="T3" fmla="*/ 3 h 3"/>
                <a:gd name="T4" fmla="*/ 8 w 18"/>
                <a:gd name="T5" fmla="*/ 3 h 3"/>
                <a:gd name="T6" fmla="*/ 1 w 18"/>
                <a:gd name="T7" fmla="*/ 2 h 3"/>
                <a:gd name="T8" fmla="*/ 0 w 18"/>
                <a:gd name="T9" fmla="*/ 1 h 3"/>
                <a:gd name="T10" fmla="*/ 1 w 18"/>
                <a:gd name="T11" fmla="*/ 0 h 3"/>
                <a:gd name="T12" fmla="*/ 8 w 18"/>
                <a:gd name="T13" fmla="*/ 0 h 3"/>
                <a:gd name="T14" fmla="*/ 17 w 18"/>
                <a:gd name="T15" fmla="*/ 1 h 3"/>
                <a:gd name="T16" fmla="*/ 18 w 18"/>
                <a:gd name="T17" fmla="*/ 2 h 3"/>
                <a:gd name="T18" fmla="*/ 17 w 18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3">
                  <a:moveTo>
                    <a:pt x="17" y="3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4" y="2"/>
                    <a:pt x="11" y="2"/>
                    <a:pt x="8" y="3"/>
                  </a:cubicBezTo>
                  <a:cubicBezTo>
                    <a:pt x="6" y="3"/>
                    <a:pt x="3" y="3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3" y="0"/>
                    <a:pt x="6" y="0"/>
                    <a:pt x="8" y="0"/>
                  </a:cubicBezTo>
                  <a:cubicBezTo>
                    <a:pt x="11" y="0"/>
                    <a:pt x="14" y="0"/>
                    <a:pt x="17" y="1"/>
                  </a:cubicBezTo>
                  <a:cubicBezTo>
                    <a:pt x="17" y="1"/>
                    <a:pt x="18" y="1"/>
                    <a:pt x="18" y="2"/>
                  </a:cubicBezTo>
                  <a:cubicBezTo>
                    <a:pt x="18" y="2"/>
                    <a:pt x="17" y="3"/>
                    <a:pt x="17" y="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57">
              <a:extLst>
                <a:ext uri="{FF2B5EF4-FFF2-40B4-BE49-F238E27FC236}">
                  <a16:creationId xmlns:a16="http://schemas.microsoft.com/office/drawing/2014/main" id="{E2E1EB43-CA51-4CE7-81CE-F96335E0DC21}"/>
                </a:ext>
              </a:extLst>
            </p:cNvPr>
            <p:cNvSpPr/>
            <p:nvPr/>
          </p:nvSpPr>
          <p:spPr bwMode="auto">
            <a:xfrm>
              <a:off x="8131175" y="1692276"/>
              <a:ext cx="9525" cy="9525"/>
            </a:xfrm>
            <a:custGeom>
              <a:avLst/>
              <a:gdLst>
                <a:gd name="T0" fmla="*/ 2 w 4"/>
                <a:gd name="T1" fmla="*/ 4 h 4"/>
                <a:gd name="T2" fmla="*/ 0 w 4"/>
                <a:gd name="T3" fmla="*/ 4 h 4"/>
                <a:gd name="T4" fmla="*/ 1 w 4"/>
                <a:gd name="T5" fmla="*/ 1 h 4"/>
                <a:gd name="T6" fmla="*/ 1 w 4"/>
                <a:gd name="T7" fmla="*/ 1 h 4"/>
                <a:gd name="T8" fmla="*/ 4 w 4"/>
                <a:gd name="T9" fmla="*/ 1 h 4"/>
                <a:gd name="T10" fmla="*/ 3 w 4"/>
                <a:gd name="T11" fmla="*/ 4 h 4"/>
                <a:gd name="T12" fmla="*/ 2 w 4"/>
                <a:gd name="T13" fmla="*/ 4 h 4"/>
                <a:gd name="T14" fmla="*/ 2 w 4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1" y="4"/>
                    <a:pt x="1" y="4"/>
                    <a:pt x="0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2"/>
                    <a:pt x="4" y="3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58">
              <a:extLst>
                <a:ext uri="{FF2B5EF4-FFF2-40B4-BE49-F238E27FC236}">
                  <a16:creationId xmlns:a16="http://schemas.microsoft.com/office/drawing/2014/main" id="{4D59AE19-377F-4F11-9690-AAF06286D54C}"/>
                </a:ext>
              </a:extLst>
            </p:cNvPr>
            <p:cNvSpPr/>
            <p:nvPr/>
          </p:nvSpPr>
          <p:spPr bwMode="auto">
            <a:xfrm>
              <a:off x="7840663" y="1697038"/>
              <a:ext cx="65088" cy="7938"/>
            </a:xfrm>
            <a:custGeom>
              <a:avLst/>
              <a:gdLst>
                <a:gd name="T0" fmla="*/ 26 w 27"/>
                <a:gd name="T1" fmla="*/ 3 h 3"/>
                <a:gd name="T2" fmla="*/ 26 w 27"/>
                <a:gd name="T3" fmla="*/ 3 h 3"/>
                <a:gd name="T4" fmla="*/ 13 w 27"/>
                <a:gd name="T5" fmla="*/ 2 h 3"/>
                <a:gd name="T6" fmla="*/ 1 w 27"/>
                <a:gd name="T7" fmla="*/ 2 h 3"/>
                <a:gd name="T8" fmla="*/ 0 w 27"/>
                <a:gd name="T9" fmla="*/ 1 h 3"/>
                <a:gd name="T10" fmla="*/ 1 w 27"/>
                <a:gd name="T11" fmla="*/ 0 h 3"/>
                <a:gd name="T12" fmla="*/ 13 w 27"/>
                <a:gd name="T13" fmla="*/ 0 h 3"/>
                <a:gd name="T14" fmla="*/ 26 w 27"/>
                <a:gd name="T15" fmla="*/ 1 h 3"/>
                <a:gd name="T16" fmla="*/ 27 w 27"/>
                <a:gd name="T17" fmla="*/ 2 h 3"/>
                <a:gd name="T18" fmla="*/ 26 w 27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3">
                  <a:moveTo>
                    <a:pt x="26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2" y="2"/>
                    <a:pt x="18" y="2"/>
                    <a:pt x="13" y="2"/>
                  </a:cubicBezTo>
                  <a:cubicBezTo>
                    <a:pt x="9" y="3"/>
                    <a:pt x="5" y="3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5" y="1"/>
                    <a:pt x="9" y="0"/>
                    <a:pt x="13" y="0"/>
                  </a:cubicBezTo>
                  <a:cubicBezTo>
                    <a:pt x="18" y="0"/>
                    <a:pt x="22" y="0"/>
                    <a:pt x="26" y="1"/>
                  </a:cubicBezTo>
                  <a:cubicBezTo>
                    <a:pt x="27" y="1"/>
                    <a:pt x="27" y="2"/>
                    <a:pt x="27" y="2"/>
                  </a:cubicBezTo>
                  <a:cubicBezTo>
                    <a:pt x="27" y="3"/>
                    <a:pt x="27" y="3"/>
                    <a:pt x="26" y="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59">
              <a:extLst>
                <a:ext uri="{FF2B5EF4-FFF2-40B4-BE49-F238E27FC236}">
                  <a16:creationId xmlns:a16="http://schemas.microsoft.com/office/drawing/2014/main" id="{92BB4B8A-7B48-40AF-BA55-469E09F5C8A0}"/>
                </a:ext>
              </a:extLst>
            </p:cNvPr>
            <p:cNvSpPr/>
            <p:nvPr/>
          </p:nvSpPr>
          <p:spPr bwMode="auto">
            <a:xfrm>
              <a:off x="7899400" y="1695451"/>
              <a:ext cx="14288" cy="11113"/>
            </a:xfrm>
            <a:custGeom>
              <a:avLst/>
              <a:gdLst>
                <a:gd name="T0" fmla="*/ 2 w 6"/>
                <a:gd name="T1" fmla="*/ 5 h 5"/>
                <a:gd name="T2" fmla="*/ 1 w 6"/>
                <a:gd name="T3" fmla="*/ 3 h 5"/>
                <a:gd name="T4" fmla="*/ 2 w 6"/>
                <a:gd name="T5" fmla="*/ 1 h 5"/>
                <a:gd name="T6" fmla="*/ 3 w 6"/>
                <a:gd name="T7" fmla="*/ 1 h 5"/>
                <a:gd name="T8" fmla="*/ 4 w 6"/>
                <a:gd name="T9" fmla="*/ 0 h 5"/>
                <a:gd name="T10" fmla="*/ 6 w 6"/>
                <a:gd name="T11" fmla="*/ 1 h 5"/>
                <a:gd name="T12" fmla="*/ 5 w 6"/>
                <a:gd name="T13" fmla="*/ 3 h 5"/>
                <a:gd name="T14" fmla="*/ 4 w 6"/>
                <a:gd name="T15" fmla="*/ 4 h 5"/>
                <a:gd name="T16" fmla="*/ 3 w 6"/>
                <a:gd name="T17" fmla="*/ 4 h 5"/>
                <a:gd name="T18" fmla="*/ 2 w 6"/>
                <a:gd name="T1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5">
                  <a:moveTo>
                    <a:pt x="2" y="5"/>
                  </a:moveTo>
                  <a:cubicBezTo>
                    <a:pt x="1" y="5"/>
                    <a:pt x="1" y="4"/>
                    <a:pt x="1" y="3"/>
                  </a:cubicBezTo>
                  <a:cubicBezTo>
                    <a:pt x="0" y="3"/>
                    <a:pt x="1" y="2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5" y="0"/>
                    <a:pt x="6" y="0"/>
                    <a:pt x="6" y="1"/>
                  </a:cubicBezTo>
                  <a:cubicBezTo>
                    <a:pt x="6" y="2"/>
                    <a:pt x="6" y="3"/>
                    <a:pt x="5" y="3"/>
                  </a:cubicBezTo>
                  <a:cubicBezTo>
                    <a:pt x="5" y="3"/>
                    <a:pt x="5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2" y="5"/>
                    <a:pt x="2" y="5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60">
              <a:extLst>
                <a:ext uri="{FF2B5EF4-FFF2-40B4-BE49-F238E27FC236}">
                  <a16:creationId xmlns:a16="http://schemas.microsoft.com/office/drawing/2014/main" id="{CA3E6DEB-3227-4A20-B1CC-797191415BE9}"/>
                </a:ext>
              </a:extLst>
            </p:cNvPr>
            <p:cNvSpPr/>
            <p:nvPr/>
          </p:nvSpPr>
          <p:spPr bwMode="auto">
            <a:xfrm>
              <a:off x="7905750" y="1673226"/>
              <a:ext cx="19050" cy="28575"/>
            </a:xfrm>
            <a:custGeom>
              <a:avLst/>
              <a:gdLst>
                <a:gd name="T0" fmla="*/ 2 w 8"/>
                <a:gd name="T1" fmla="*/ 12 h 12"/>
                <a:gd name="T2" fmla="*/ 1 w 8"/>
                <a:gd name="T3" fmla="*/ 12 h 12"/>
                <a:gd name="T4" fmla="*/ 1 w 8"/>
                <a:gd name="T5" fmla="*/ 11 h 12"/>
                <a:gd name="T6" fmla="*/ 3 w 8"/>
                <a:gd name="T7" fmla="*/ 5 h 12"/>
                <a:gd name="T8" fmla="*/ 6 w 8"/>
                <a:gd name="T9" fmla="*/ 1 h 12"/>
                <a:gd name="T10" fmla="*/ 7 w 8"/>
                <a:gd name="T11" fmla="*/ 0 h 12"/>
                <a:gd name="T12" fmla="*/ 8 w 8"/>
                <a:gd name="T13" fmla="*/ 2 h 12"/>
                <a:gd name="T14" fmla="*/ 5 w 8"/>
                <a:gd name="T15" fmla="*/ 7 h 12"/>
                <a:gd name="T16" fmla="*/ 3 w 8"/>
                <a:gd name="T17" fmla="*/ 11 h 12"/>
                <a:gd name="T18" fmla="*/ 2 w 8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2">
                  <a:moveTo>
                    <a:pt x="2" y="12"/>
                  </a:moveTo>
                  <a:cubicBezTo>
                    <a:pt x="2" y="12"/>
                    <a:pt x="2" y="12"/>
                    <a:pt x="1" y="12"/>
                  </a:cubicBezTo>
                  <a:cubicBezTo>
                    <a:pt x="1" y="12"/>
                    <a:pt x="0" y="11"/>
                    <a:pt x="1" y="11"/>
                  </a:cubicBezTo>
                  <a:cubicBezTo>
                    <a:pt x="1" y="8"/>
                    <a:pt x="2" y="7"/>
                    <a:pt x="3" y="5"/>
                  </a:cubicBezTo>
                  <a:cubicBezTo>
                    <a:pt x="5" y="4"/>
                    <a:pt x="6" y="3"/>
                    <a:pt x="6" y="1"/>
                  </a:cubicBezTo>
                  <a:cubicBezTo>
                    <a:pt x="6" y="1"/>
                    <a:pt x="6" y="0"/>
                    <a:pt x="7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4"/>
                    <a:pt x="6" y="6"/>
                    <a:pt x="5" y="7"/>
                  </a:cubicBezTo>
                  <a:cubicBezTo>
                    <a:pt x="4" y="8"/>
                    <a:pt x="3" y="9"/>
                    <a:pt x="3" y="11"/>
                  </a:cubicBezTo>
                  <a:cubicBezTo>
                    <a:pt x="3" y="11"/>
                    <a:pt x="2" y="12"/>
                    <a:pt x="2" y="12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61">
              <a:extLst>
                <a:ext uri="{FF2B5EF4-FFF2-40B4-BE49-F238E27FC236}">
                  <a16:creationId xmlns:a16="http://schemas.microsoft.com/office/drawing/2014/main" id="{1339C007-C64B-4784-9720-7ED2C9E42745}"/>
                </a:ext>
              </a:extLst>
            </p:cNvPr>
            <p:cNvSpPr/>
            <p:nvPr/>
          </p:nvSpPr>
          <p:spPr bwMode="auto">
            <a:xfrm>
              <a:off x="7905750" y="1695451"/>
              <a:ext cx="53975" cy="9525"/>
            </a:xfrm>
            <a:custGeom>
              <a:avLst/>
              <a:gdLst>
                <a:gd name="T0" fmla="*/ 20 w 22"/>
                <a:gd name="T1" fmla="*/ 4 h 4"/>
                <a:gd name="T2" fmla="*/ 20 w 22"/>
                <a:gd name="T3" fmla="*/ 4 h 4"/>
                <a:gd name="T4" fmla="*/ 10 w 22"/>
                <a:gd name="T5" fmla="*/ 3 h 4"/>
                <a:gd name="T6" fmla="*/ 1 w 22"/>
                <a:gd name="T7" fmla="*/ 3 h 4"/>
                <a:gd name="T8" fmla="*/ 1 w 22"/>
                <a:gd name="T9" fmla="*/ 1 h 4"/>
                <a:gd name="T10" fmla="*/ 2 w 22"/>
                <a:gd name="T11" fmla="*/ 1 h 4"/>
                <a:gd name="T12" fmla="*/ 10 w 22"/>
                <a:gd name="T13" fmla="*/ 1 h 4"/>
                <a:gd name="T14" fmla="*/ 21 w 22"/>
                <a:gd name="T15" fmla="*/ 2 h 4"/>
                <a:gd name="T16" fmla="*/ 21 w 22"/>
                <a:gd name="T17" fmla="*/ 3 h 4"/>
                <a:gd name="T18" fmla="*/ 20 w 22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">
                  <a:moveTo>
                    <a:pt x="20" y="4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17" y="3"/>
                    <a:pt x="14" y="3"/>
                    <a:pt x="10" y="3"/>
                  </a:cubicBezTo>
                  <a:cubicBezTo>
                    <a:pt x="7" y="3"/>
                    <a:pt x="4" y="3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1"/>
                    <a:pt x="1" y="0"/>
                    <a:pt x="2" y="1"/>
                  </a:cubicBezTo>
                  <a:cubicBezTo>
                    <a:pt x="4" y="1"/>
                    <a:pt x="7" y="1"/>
                    <a:pt x="10" y="1"/>
                  </a:cubicBezTo>
                  <a:cubicBezTo>
                    <a:pt x="14" y="1"/>
                    <a:pt x="17" y="0"/>
                    <a:pt x="21" y="2"/>
                  </a:cubicBezTo>
                  <a:cubicBezTo>
                    <a:pt x="21" y="2"/>
                    <a:pt x="22" y="3"/>
                    <a:pt x="21" y="3"/>
                  </a:cubicBezTo>
                  <a:cubicBezTo>
                    <a:pt x="21" y="4"/>
                    <a:pt x="21" y="4"/>
                    <a:pt x="20" y="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62">
              <a:extLst>
                <a:ext uri="{FF2B5EF4-FFF2-40B4-BE49-F238E27FC236}">
                  <a16:creationId xmlns:a16="http://schemas.microsoft.com/office/drawing/2014/main" id="{1E50FA94-6BA0-4D02-A405-2912830445FB}"/>
                </a:ext>
              </a:extLst>
            </p:cNvPr>
            <p:cNvSpPr/>
            <p:nvPr/>
          </p:nvSpPr>
          <p:spPr bwMode="auto">
            <a:xfrm>
              <a:off x="7951788" y="1695451"/>
              <a:ext cx="12700" cy="9525"/>
            </a:xfrm>
            <a:custGeom>
              <a:avLst/>
              <a:gdLst>
                <a:gd name="T0" fmla="*/ 1 w 5"/>
                <a:gd name="T1" fmla="*/ 4 h 4"/>
                <a:gd name="T2" fmla="*/ 0 w 5"/>
                <a:gd name="T3" fmla="*/ 3 h 4"/>
                <a:gd name="T4" fmla="*/ 1 w 5"/>
                <a:gd name="T5" fmla="*/ 1 h 4"/>
                <a:gd name="T6" fmla="*/ 2 w 5"/>
                <a:gd name="T7" fmla="*/ 1 h 4"/>
                <a:gd name="T8" fmla="*/ 3 w 5"/>
                <a:gd name="T9" fmla="*/ 0 h 4"/>
                <a:gd name="T10" fmla="*/ 5 w 5"/>
                <a:gd name="T11" fmla="*/ 1 h 4"/>
                <a:gd name="T12" fmla="*/ 4 w 5"/>
                <a:gd name="T13" fmla="*/ 3 h 4"/>
                <a:gd name="T14" fmla="*/ 4 w 5"/>
                <a:gd name="T15" fmla="*/ 3 h 4"/>
                <a:gd name="T16" fmla="*/ 2 w 5"/>
                <a:gd name="T17" fmla="*/ 4 h 4"/>
                <a:gd name="T18" fmla="*/ 1 w 5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4">
                  <a:moveTo>
                    <a:pt x="1" y="4"/>
                  </a:moveTo>
                  <a:cubicBezTo>
                    <a:pt x="1" y="4"/>
                    <a:pt x="0" y="4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1"/>
                    <a:pt x="5" y="2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63">
              <a:extLst>
                <a:ext uri="{FF2B5EF4-FFF2-40B4-BE49-F238E27FC236}">
                  <a16:creationId xmlns:a16="http://schemas.microsoft.com/office/drawing/2014/main" id="{F9A9125E-61C8-47D2-BE62-98419BAF6930}"/>
                </a:ext>
              </a:extLst>
            </p:cNvPr>
            <p:cNvSpPr/>
            <p:nvPr/>
          </p:nvSpPr>
          <p:spPr bwMode="auto">
            <a:xfrm>
              <a:off x="7956550" y="1673226"/>
              <a:ext cx="20638" cy="26988"/>
            </a:xfrm>
            <a:custGeom>
              <a:avLst/>
              <a:gdLst>
                <a:gd name="T0" fmla="*/ 2 w 8"/>
                <a:gd name="T1" fmla="*/ 11 h 11"/>
                <a:gd name="T2" fmla="*/ 1 w 8"/>
                <a:gd name="T3" fmla="*/ 11 h 11"/>
                <a:gd name="T4" fmla="*/ 1 w 8"/>
                <a:gd name="T5" fmla="*/ 10 h 11"/>
                <a:gd name="T6" fmla="*/ 4 w 8"/>
                <a:gd name="T7" fmla="*/ 5 h 11"/>
                <a:gd name="T8" fmla="*/ 6 w 8"/>
                <a:gd name="T9" fmla="*/ 1 h 11"/>
                <a:gd name="T10" fmla="*/ 7 w 8"/>
                <a:gd name="T11" fmla="*/ 0 h 11"/>
                <a:gd name="T12" fmla="*/ 8 w 8"/>
                <a:gd name="T13" fmla="*/ 2 h 11"/>
                <a:gd name="T14" fmla="*/ 5 w 8"/>
                <a:gd name="T15" fmla="*/ 6 h 11"/>
                <a:gd name="T16" fmla="*/ 3 w 8"/>
                <a:gd name="T17" fmla="*/ 11 h 11"/>
                <a:gd name="T18" fmla="*/ 2 w 8"/>
                <a:gd name="T1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0" y="11"/>
                    <a:pt x="1" y="10"/>
                  </a:cubicBezTo>
                  <a:cubicBezTo>
                    <a:pt x="1" y="8"/>
                    <a:pt x="2" y="7"/>
                    <a:pt x="4" y="5"/>
                  </a:cubicBezTo>
                  <a:cubicBezTo>
                    <a:pt x="5" y="4"/>
                    <a:pt x="6" y="3"/>
                    <a:pt x="6" y="1"/>
                  </a:cubicBezTo>
                  <a:cubicBezTo>
                    <a:pt x="6" y="1"/>
                    <a:pt x="7" y="0"/>
                    <a:pt x="7" y="0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4" y="8"/>
                    <a:pt x="3" y="9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64">
              <a:extLst>
                <a:ext uri="{FF2B5EF4-FFF2-40B4-BE49-F238E27FC236}">
                  <a16:creationId xmlns:a16="http://schemas.microsoft.com/office/drawing/2014/main" id="{C54BC41C-71E6-46C0-9705-1BB671D6CCD8}"/>
                </a:ext>
              </a:extLst>
            </p:cNvPr>
            <p:cNvSpPr/>
            <p:nvPr/>
          </p:nvSpPr>
          <p:spPr bwMode="auto">
            <a:xfrm>
              <a:off x="7956550" y="1695451"/>
              <a:ext cx="49213" cy="9525"/>
            </a:xfrm>
            <a:custGeom>
              <a:avLst/>
              <a:gdLst>
                <a:gd name="T0" fmla="*/ 19 w 20"/>
                <a:gd name="T1" fmla="*/ 4 h 4"/>
                <a:gd name="T2" fmla="*/ 19 w 20"/>
                <a:gd name="T3" fmla="*/ 4 h 4"/>
                <a:gd name="T4" fmla="*/ 10 w 20"/>
                <a:gd name="T5" fmla="*/ 3 h 4"/>
                <a:gd name="T6" fmla="*/ 1 w 20"/>
                <a:gd name="T7" fmla="*/ 2 h 4"/>
                <a:gd name="T8" fmla="*/ 1 w 20"/>
                <a:gd name="T9" fmla="*/ 1 h 4"/>
                <a:gd name="T10" fmla="*/ 2 w 20"/>
                <a:gd name="T11" fmla="*/ 0 h 4"/>
                <a:gd name="T12" fmla="*/ 10 w 20"/>
                <a:gd name="T13" fmla="*/ 1 h 4"/>
                <a:gd name="T14" fmla="*/ 19 w 20"/>
                <a:gd name="T15" fmla="*/ 2 h 4"/>
                <a:gd name="T16" fmla="*/ 20 w 20"/>
                <a:gd name="T17" fmla="*/ 3 h 4"/>
                <a:gd name="T18" fmla="*/ 19 w 20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4">
                  <a:moveTo>
                    <a:pt x="19" y="4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6" y="3"/>
                    <a:pt x="13" y="3"/>
                    <a:pt x="10" y="3"/>
                  </a:cubicBezTo>
                  <a:cubicBezTo>
                    <a:pt x="7" y="3"/>
                    <a:pt x="4" y="3"/>
                    <a:pt x="1" y="2"/>
                  </a:cubicBezTo>
                  <a:cubicBezTo>
                    <a:pt x="1" y="2"/>
                    <a:pt x="0" y="2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5" y="1"/>
                    <a:pt x="7" y="1"/>
                    <a:pt x="10" y="1"/>
                  </a:cubicBezTo>
                  <a:cubicBezTo>
                    <a:pt x="13" y="1"/>
                    <a:pt x="16" y="1"/>
                    <a:pt x="19" y="2"/>
                  </a:cubicBezTo>
                  <a:cubicBezTo>
                    <a:pt x="20" y="2"/>
                    <a:pt x="20" y="3"/>
                    <a:pt x="20" y="3"/>
                  </a:cubicBezTo>
                  <a:cubicBezTo>
                    <a:pt x="20" y="4"/>
                    <a:pt x="19" y="4"/>
                    <a:pt x="19" y="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65">
              <a:extLst>
                <a:ext uri="{FF2B5EF4-FFF2-40B4-BE49-F238E27FC236}">
                  <a16:creationId xmlns:a16="http://schemas.microsoft.com/office/drawing/2014/main" id="{5FC1411B-CFCB-494B-B507-C3EA370CAA82}"/>
                </a:ext>
              </a:extLst>
            </p:cNvPr>
            <p:cNvSpPr/>
            <p:nvPr/>
          </p:nvSpPr>
          <p:spPr bwMode="auto">
            <a:xfrm>
              <a:off x="7997825" y="1695451"/>
              <a:ext cx="12700" cy="9525"/>
            </a:xfrm>
            <a:custGeom>
              <a:avLst/>
              <a:gdLst>
                <a:gd name="T0" fmla="*/ 2 w 5"/>
                <a:gd name="T1" fmla="*/ 4 h 4"/>
                <a:gd name="T2" fmla="*/ 1 w 5"/>
                <a:gd name="T3" fmla="*/ 4 h 4"/>
                <a:gd name="T4" fmla="*/ 1 w 5"/>
                <a:gd name="T5" fmla="*/ 2 h 4"/>
                <a:gd name="T6" fmla="*/ 3 w 5"/>
                <a:gd name="T7" fmla="*/ 1 h 4"/>
                <a:gd name="T8" fmla="*/ 5 w 5"/>
                <a:gd name="T9" fmla="*/ 1 h 4"/>
                <a:gd name="T10" fmla="*/ 4 w 5"/>
                <a:gd name="T11" fmla="*/ 3 h 4"/>
                <a:gd name="T12" fmla="*/ 3 w 5"/>
                <a:gd name="T13" fmla="*/ 4 h 4"/>
                <a:gd name="T14" fmla="*/ 2 w 5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2" y="2"/>
                    <a:pt x="2" y="1"/>
                    <a:pt x="3" y="1"/>
                  </a:cubicBezTo>
                  <a:cubicBezTo>
                    <a:pt x="3" y="0"/>
                    <a:pt x="4" y="1"/>
                    <a:pt x="5" y="1"/>
                  </a:cubicBezTo>
                  <a:cubicBezTo>
                    <a:pt x="5" y="2"/>
                    <a:pt x="5" y="3"/>
                    <a:pt x="4" y="3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66">
              <a:extLst>
                <a:ext uri="{FF2B5EF4-FFF2-40B4-BE49-F238E27FC236}">
                  <a16:creationId xmlns:a16="http://schemas.microsoft.com/office/drawing/2014/main" id="{88A3A1E2-CDDF-4949-88F4-C36AA5214785}"/>
                </a:ext>
              </a:extLst>
            </p:cNvPr>
            <p:cNvSpPr/>
            <p:nvPr/>
          </p:nvSpPr>
          <p:spPr bwMode="auto">
            <a:xfrm>
              <a:off x="8002588" y="1697038"/>
              <a:ext cx="50800" cy="7938"/>
            </a:xfrm>
            <a:custGeom>
              <a:avLst/>
              <a:gdLst>
                <a:gd name="T0" fmla="*/ 19 w 21"/>
                <a:gd name="T1" fmla="*/ 3 h 3"/>
                <a:gd name="T2" fmla="*/ 19 w 21"/>
                <a:gd name="T3" fmla="*/ 3 h 3"/>
                <a:gd name="T4" fmla="*/ 10 w 21"/>
                <a:gd name="T5" fmla="*/ 2 h 3"/>
                <a:gd name="T6" fmla="*/ 1 w 21"/>
                <a:gd name="T7" fmla="*/ 2 h 3"/>
                <a:gd name="T8" fmla="*/ 0 w 21"/>
                <a:gd name="T9" fmla="*/ 1 h 3"/>
                <a:gd name="T10" fmla="*/ 2 w 21"/>
                <a:gd name="T11" fmla="*/ 0 h 3"/>
                <a:gd name="T12" fmla="*/ 10 w 21"/>
                <a:gd name="T13" fmla="*/ 0 h 3"/>
                <a:gd name="T14" fmla="*/ 19 w 21"/>
                <a:gd name="T15" fmla="*/ 0 h 3"/>
                <a:gd name="T16" fmla="*/ 20 w 21"/>
                <a:gd name="T17" fmla="*/ 2 h 3"/>
                <a:gd name="T18" fmla="*/ 19 w 21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">
                  <a:moveTo>
                    <a:pt x="19" y="3"/>
                  </a:moveTo>
                  <a:cubicBezTo>
                    <a:pt x="19" y="3"/>
                    <a:pt x="19" y="3"/>
                    <a:pt x="19" y="3"/>
                  </a:cubicBezTo>
                  <a:cubicBezTo>
                    <a:pt x="16" y="2"/>
                    <a:pt x="13" y="2"/>
                    <a:pt x="10" y="2"/>
                  </a:cubicBezTo>
                  <a:cubicBezTo>
                    <a:pt x="7" y="3"/>
                    <a:pt x="4" y="3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4" y="0"/>
                    <a:pt x="7" y="0"/>
                    <a:pt x="10" y="0"/>
                  </a:cubicBezTo>
                  <a:cubicBezTo>
                    <a:pt x="13" y="0"/>
                    <a:pt x="16" y="0"/>
                    <a:pt x="19" y="0"/>
                  </a:cubicBezTo>
                  <a:cubicBezTo>
                    <a:pt x="20" y="0"/>
                    <a:pt x="21" y="1"/>
                    <a:pt x="20" y="2"/>
                  </a:cubicBezTo>
                  <a:cubicBezTo>
                    <a:pt x="20" y="2"/>
                    <a:pt x="20" y="3"/>
                    <a:pt x="19" y="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67">
              <a:extLst>
                <a:ext uri="{FF2B5EF4-FFF2-40B4-BE49-F238E27FC236}">
                  <a16:creationId xmlns:a16="http://schemas.microsoft.com/office/drawing/2014/main" id="{EE7F4D02-7CC9-457F-8360-BB65BB821733}"/>
                </a:ext>
              </a:extLst>
            </p:cNvPr>
            <p:cNvSpPr/>
            <p:nvPr/>
          </p:nvSpPr>
          <p:spPr bwMode="auto">
            <a:xfrm>
              <a:off x="8047038" y="1695451"/>
              <a:ext cx="9525" cy="9525"/>
            </a:xfrm>
            <a:custGeom>
              <a:avLst/>
              <a:gdLst>
                <a:gd name="T0" fmla="*/ 1 w 4"/>
                <a:gd name="T1" fmla="*/ 4 h 4"/>
                <a:gd name="T2" fmla="*/ 0 w 4"/>
                <a:gd name="T3" fmla="*/ 3 h 4"/>
                <a:gd name="T4" fmla="*/ 1 w 4"/>
                <a:gd name="T5" fmla="*/ 1 h 4"/>
                <a:gd name="T6" fmla="*/ 1 w 4"/>
                <a:gd name="T7" fmla="*/ 1 h 4"/>
                <a:gd name="T8" fmla="*/ 3 w 4"/>
                <a:gd name="T9" fmla="*/ 1 h 4"/>
                <a:gd name="T10" fmla="*/ 3 w 4"/>
                <a:gd name="T11" fmla="*/ 3 h 4"/>
                <a:gd name="T12" fmla="*/ 2 w 4"/>
                <a:gd name="T13" fmla="*/ 4 h 4"/>
                <a:gd name="T14" fmla="*/ 1 w 4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1" y="4"/>
                  </a:moveTo>
                  <a:cubicBezTo>
                    <a:pt x="1" y="4"/>
                    <a:pt x="0" y="4"/>
                    <a:pt x="0" y="3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4" y="1"/>
                    <a:pt x="4" y="2"/>
                    <a:pt x="3" y="3"/>
                  </a:cubicBezTo>
                  <a:cubicBezTo>
                    <a:pt x="3" y="3"/>
                    <a:pt x="3" y="3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68">
              <a:extLst>
                <a:ext uri="{FF2B5EF4-FFF2-40B4-BE49-F238E27FC236}">
                  <a16:creationId xmlns:a16="http://schemas.microsoft.com/office/drawing/2014/main" id="{CF840A98-BD05-4CFD-BD45-DA059DD9E985}"/>
                </a:ext>
              </a:extLst>
            </p:cNvPr>
            <p:cNvSpPr/>
            <p:nvPr/>
          </p:nvSpPr>
          <p:spPr bwMode="auto">
            <a:xfrm>
              <a:off x="8002588" y="1673226"/>
              <a:ext cx="17463" cy="28575"/>
            </a:xfrm>
            <a:custGeom>
              <a:avLst/>
              <a:gdLst>
                <a:gd name="T0" fmla="*/ 1 w 7"/>
                <a:gd name="T1" fmla="*/ 12 h 12"/>
                <a:gd name="T2" fmla="*/ 1 w 7"/>
                <a:gd name="T3" fmla="*/ 12 h 12"/>
                <a:gd name="T4" fmla="*/ 0 w 7"/>
                <a:gd name="T5" fmla="*/ 11 h 12"/>
                <a:gd name="T6" fmla="*/ 3 w 7"/>
                <a:gd name="T7" fmla="*/ 6 h 12"/>
                <a:gd name="T8" fmla="*/ 5 w 7"/>
                <a:gd name="T9" fmla="*/ 1 h 12"/>
                <a:gd name="T10" fmla="*/ 6 w 7"/>
                <a:gd name="T11" fmla="*/ 0 h 12"/>
                <a:gd name="T12" fmla="*/ 7 w 7"/>
                <a:gd name="T13" fmla="*/ 1 h 12"/>
                <a:gd name="T14" fmla="*/ 4 w 7"/>
                <a:gd name="T15" fmla="*/ 6 h 12"/>
                <a:gd name="T16" fmla="*/ 2 w 7"/>
                <a:gd name="T17" fmla="*/ 11 h 12"/>
                <a:gd name="T18" fmla="*/ 1 w 7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2"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0" y="12"/>
                    <a:pt x="0" y="11"/>
                  </a:cubicBezTo>
                  <a:cubicBezTo>
                    <a:pt x="1" y="9"/>
                    <a:pt x="2" y="7"/>
                    <a:pt x="3" y="6"/>
                  </a:cubicBezTo>
                  <a:cubicBezTo>
                    <a:pt x="4" y="4"/>
                    <a:pt x="4" y="3"/>
                    <a:pt x="5" y="1"/>
                  </a:cubicBezTo>
                  <a:cubicBezTo>
                    <a:pt x="5" y="1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6" y="3"/>
                    <a:pt x="5" y="5"/>
                    <a:pt x="4" y="6"/>
                  </a:cubicBezTo>
                  <a:cubicBezTo>
                    <a:pt x="3" y="8"/>
                    <a:pt x="3" y="10"/>
                    <a:pt x="2" y="11"/>
                  </a:cubicBezTo>
                  <a:cubicBezTo>
                    <a:pt x="2" y="12"/>
                    <a:pt x="2" y="12"/>
                    <a:pt x="1" y="12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69">
              <a:extLst>
                <a:ext uri="{FF2B5EF4-FFF2-40B4-BE49-F238E27FC236}">
                  <a16:creationId xmlns:a16="http://schemas.microsoft.com/office/drawing/2014/main" id="{7DBDB8A7-4513-43B9-B461-3BBD1F726ED3}"/>
                </a:ext>
              </a:extLst>
            </p:cNvPr>
            <p:cNvSpPr/>
            <p:nvPr/>
          </p:nvSpPr>
          <p:spPr bwMode="auto">
            <a:xfrm>
              <a:off x="8048625" y="1697038"/>
              <a:ext cx="49213" cy="4763"/>
            </a:xfrm>
            <a:custGeom>
              <a:avLst/>
              <a:gdLst>
                <a:gd name="T0" fmla="*/ 19 w 20"/>
                <a:gd name="T1" fmla="*/ 2 h 2"/>
                <a:gd name="T2" fmla="*/ 19 w 20"/>
                <a:gd name="T3" fmla="*/ 2 h 2"/>
                <a:gd name="T4" fmla="*/ 10 w 20"/>
                <a:gd name="T5" fmla="*/ 2 h 2"/>
                <a:gd name="T6" fmla="*/ 1 w 20"/>
                <a:gd name="T7" fmla="*/ 2 h 2"/>
                <a:gd name="T8" fmla="*/ 0 w 20"/>
                <a:gd name="T9" fmla="*/ 1 h 2"/>
                <a:gd name="T10" fmla="*/ 1 w 20"/>
                <a:gd name="T11" fmla="*/ 0 h 2"/>
                <a:gd name="T12" fmla="*/ 10 w 20"/>
                <a:gd name="T13" fmla="*/ 0 h 2"/>
                <a:gd name="T14" fmla="*/ 19 w 20"/>
                <a:gd name="T15" fmla="*/ 0 h 2"/>
                <a:gd name="T16" fmla="*/ 20 w 20"/>
                <a:gd name="T17" fmla="*/ 1 h 2"/>
                <a:gd name="T18" fmla="*/ 19 w 20"/>
                <a:gd name="T1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">
                  <a:moveTo>
                    <a:pt x="19" y="2"/>
                  </a:moveTo>
                  <a:cubicBezTo>
                    <a:pt x="19" y="2"/>
                    <a:pt x="19" y="2"/>
                    <a:pt x="19" y="2"/>
                  </a:cubicBezTo>
                  <a:cubicBezTo>
                    <a:pt x="16" y="2"/>
                    <a:pt x="13" y="2"/>
                    <a:pt x="10" y="2"/>
                  </a:cubicBezTo>
                  <a:cubicBezTo>
                    <a:pt x="7" y="2"/>
                    <a:pt x="4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4" y="0"/>
                    <a:pt x="7" y="0"/>
                    <a:pt x="10" y="0"/>
                  </a:cubicBezTo>
                  <a:cubicBezTo>
                    <a:pt x="13" y="0"/>
                    <a:pt x="16" y="0"/>
                    <a:pt x="19" y="0"/>
                  </a:cubicBezTo>
                  <a:cubicBezTo>
                    <a:pt x="20" y="0"/>
                    <a:pt x="20" y="1"/>
                    <a:pt x="20" y="1"/>
                  </a:cubicBezTo>
                  <a:cubicBezTo>
                    <a:pt x="20" y="2"/>
                    <a:pt x="20" y="2"/>
                    <a:pt x="19" y="2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70">
              <a:extLst>
                <a:ext uri="{FF2B5EF4-FFF2-40B4-BE49-F238E27FC236}">
                  <a16:creationId xmlns:a16="http://schemas.microsoft.com/office/drawing/2014/main" id="{E07C0693-2C7F-49F9-9210-E28E1880777E}"/>
                </a:ext>
              </a:extLst>
            </p:cNvPr>
            <p:cNvSpPr/>
            <p:nvPr/>
          </p:nvSpPr>
          <p:spPr bwMode="auto">
            <a:xfrm>
              <a:off x="8089900" y="1695451"/>
              <a:ext cx="12700" cy="9525"/>
            </a:xfrm>
            <a:custGeom>
              <a:avLst/>
              <a:gdLst>
                <a:gd name="T0" fmla="*/ 2 w 5"/>
                <a:gd name="T1" fmla="*/ 4 h 4"/>
                <a:gd name="T2" fmla="*/ 1 w 5"/>
                <a:gd name="T3" fmla="*/ 3 h 4"/>
                <a:gd name="T4" fmla="*/ 1 w 5"/>
                <a:gd name="T5" fmla="*/ 1 h 4"/>
                <a:gd name="T6" fmla="*/ 3 w 5"/>
                <a:gd name="T7" fmla="*/ 0 h 4"/>
                <a:gd name="T8" fmla="*/ 4 w 5"/>
                <a:gd name="T9" fmla="*/ 1 h 4"/>
                <a:gd name="T10" fmla="*/ 4 w 5"/>
                <a:gd name="T11" fmla="*/ 3 h 4"/>
                <a:gd name="T12" fmla="*/ 3 w 5"/>
                <a:gd name="T13" fmla="*/ 3 h 4"/>
                <a:gd name="T14" fmla="*/ 2 w 5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2" y="4"/>
                    <a:pt x="1" y="3"/>
                    <a:pt x="1" y="3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5" y="1"/>
                    <a:pt x="5" y="2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2" y="4"/>
                    <a:pt x="2" y="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71">
              <a:extLst>
                <a:ext uri="{FF2B5EF4-FFF2-40B4-BE49-F238E27FC236}">
                  <a16:creationId xmlns:a16="http://schemas.microsoft.com/office/drawing/2014/main" id="{D918B058-BC44-4616-A0DF-87666464B330}"/>
                </a:ext>
              </a:extLst>
            </p:cNvPr>
            <p:cNvSpPr/>
            <p:nvPr/>
          </p:nvSpPr>
          <p:spPr bwMode="auto">
            <a:xfrm>
              <a:off x="8048625" y="1673226"/>
              <a:ext cx="15875" cy="28575"/>
            </a:xfrm>
            <a:custGeom>
              <a:avLst/>
              <a:gdLst>
                <a:gd name="T0" fmla="*/ 1 w 6"/>
                <a:gd name="T1" fmla="*/ 12 h 12"/>
                <a:gd name="T2" fmla="*/ 1 w 6"/>
                <a:gd name="T3" fmla="*/ 12 h 12"/>
                <a:gd name="T4" fmla="*/ 0 w 6"/>
                <a:gd name="T5" fmla="*/ 11 h 12"/>
                <a:gd name="T6" fmla="*/ 2 w 6"/>
                <a:gd name="T7" fmla="*/ 5 h 12"/>
                <a:gd name="T8" fmla="*/ 4 w 6"/>
                <a:gd name="T9" fmla="*/ 1 h 12"/>
                <a:gd name="T10" fmla="*/ 5 w 6"/>
                <a:gd name="T11" fmla="*/ 0 h 12"/>
                <a:gd name="T12" fmla="*/ 6 w 6"/>
                <a:gd name="T13" fmla="*/ 1 h 12"/>
                <a:gd name="T14" fmla="*/ 4 w 6"/>
                <a:gd name="T15" fmla="*/ 6 h 12"/>
                <a:gd name="T16" fmla="*/ 2 w 6"/>
                <a:gd name="T17" fmla="*/ 11 h 12"/>
                <a:gd name="T18" fmla="*/ 1 w 6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2"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0" y="11"/>
                    <a:pt x="0" y="11"/>
                  </a:cubicBezTo>
                  <a:cubicBezTo>
                    <a:pt x="1" y="9"/>
                    <a:pt x="2" y="7"/>
                    <a:pt x="2" y="5"/>
                  </a:cubicBezTo>
                  <a:cubicBezTo>
                    <a:pt x="3" y="4"/>
                    <a:pt x="4" y="2"/>
                    <a:pt x="4" y="1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5" y="3"/>
                    <a:pt x="5" y="4"/>
                    <a:pt x="4" y="6"/>
                  </a:cubicBezTo>
                  <a:cubicBezTo>
                    <a:pt x="3" y="7"/>
                    <a:pt x="3" y="9"/>
                    <a:pt x="2" y="11"/>
                  </a:cubicBezTo>
                  <a:cubicBezTo>
                    <a:pt x="2" y="11"/>
                    <a:pt x="2" y="12"/>
                    <a:pt x="1" y="12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72">
              <a:extLst>
                <a:ext uri="{FF2B5EF4-FFF2-40B4-BE49-F238E27FC236}">
                  <a16:creationId xmlns:a16="http://schemas.microsoft.com/office/drawing/2014/main" id="{546A9244-75DB-4621-BCA0-EB2C1324CA84}"/>
                </a:ext>
              </a:extLst>
            </p:cNvPr>
            <p:cNvSpPr/>
            <p:nvPr/>
          </p:nvSpPr>
          <p:spPr bwMode="auto">
            <a:xfrm>
              <a:off x="8367713" y="1724026"/>
              <a:ext cx="14288" cy="7938"/>
            </a:xfrm>
            <a:custGeom>
              <a:avLst/>
              <a:gdLst>
                <a:gd name="T0" fmla="*/ 4 w 6"/>
                <a:gd name="T1" fmla="*/ 3 h 3"/>
                <a:gd name="T2" fmla="*/ 4 w 6"/>
                <a:gd name="T3" fmla="*/ 3 h 3"/>
                <a:gd name="T4" fmla="*/ 2 w 6"/>
                <a:gd name="T5" fmla="*/ 3 h 3"/>
                <a:gd name="T6" fmla="*/ 1 w 6"/>
                <a:gd name="T7" fmla="*/ 1 h 3"/>
                <a:gd name="T8" fmla="*/ 2 w 6"/>
                <a:gd name="T9" fmla="*/ 0 h 3"/>
                <a:gd name="T10" fmla="*/ 5 w 6"/>
                <a:gd name="T11" fmla="*/ 1 h 3"/>
                <a:gd name="T12" fmla="*/ 6 w 6"/>
                <a:gd name="T13" fmla="*/ 3 h 3"/>
                <a:gd name="T14" fmla="*/ 4 w 6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3"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6" y="1"/>
                    <a:pt x="6" y="2"/>
                    <a:pt x="6" y="3"/>
                  </a:cubicBezTo>
                  <a:cubicBezTo>
                    <a:pt x="6" y="3"/>
                    <a:pt x="5" y="3"/>
                    <a:pt x="4" y="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73">
              <a:extLst>
                <a:ext uri="{FF2B5EF4-FFF2-40B4-BE49-F238E27FC236}">
                  <a16:creationId xmlns:a16="http://schemas.microsoft.com/office/drawing/2014/main" id="{BD7847CC-AD08-4C1B-AC0F-7AEC89BD8A56}"/>
                </a:ext>
              </a:extLst>
            </p:cNvPr>
            <p:cNvSpPr/>
            <p:nvPr/>
          </p:nvSpPr>
          <p:spPr bwMode="auto">
            <a:xfrm>
              <a:off x="8393113" y="1687513"/>
              <a:ext cx="31750" cy="38100"/>
            </a:xfrm>
            <a:custGeom>
              <a:avLst/>
              <a:gdLst>
                <a:gd name="T0" fmla="*/ 11 w 13"/>
                <a:gd name="T1" fmla="*/ 16 h 16"/>
                <a:gd name="T2" fmla="*/ 10 w 13"/>
                <a:gd name="T3" fmla="*/ 16 h 16"/>
                <a:gd name="T4" fmla="*/ 1 w 13"/>
                <a:gd name="T5" fmla="*/ 2 h 16"/>
                <a:gd name="T6" fmla="*/ 1 w 13"/>
                <a:gd name="T7" fmla="*/ 0 h 16"/>
                <a:gd name="T8" fmla="*/ 2 w 13"/>
                <a:gd name="T9" fmla="*/ 0 h 16"/>
                <a:gd name="T10" fmla="*/ 12 w 13"/>
                <a:gd name="T11" fmla="*/ 15 h 16"/>
                <a:gd name="T12" fmla="*/ 12 w 13"/>
                <a:gd name="T13" fmla="*/ 16 h 16"/>
                <a:gd name="T14" fmla="*/ 11 w 13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6">
                  <a:moveTo>
                    <a:pt x="11" y="16"/>
                  </a:moveTo>
                  <a:cubicBezTo>
                    <a:pt x="11" y="16"/>
                    <a:pt x="10" y="16"/>
                    <a:pt x="10" y="16"/>
                  </a:cubicBezTo>
                  <a:cubicBezTo>
                    <a:pt x="8" y="10"/>
                    <a:pt x="5" y="5"/>
                    <a:pt x="1" y="2"/>
                  </a:cubicBezTo>
                  <a:cubicBezTo>
                    <a:pt x="1" y="2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7" y="3"/>
                    <a:pt x="10" y="9"/>
                    <a:pt x="12" y="15"/>
                  </a:cubicBezTo>
                  <a:cubicBezTo>
                    <a:pt x="13" y="16"/>
                    <a:pt x="12" y="16"/>
                    <a:pt x="12" y="16"/>
                  </a:cubicBezTo>
                  <a:cubicBezTo>
                    <a:pt x="12" y="16"/>
                    <a:pt x="11" y="16"/>
                    <a:pt x="11" y="16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74">
              <a:extLst>
                <a:ext uri="{FF2B5EF4-FFF2-40B4-BE49-F238E27FC236}">
                  <a16:creationId xmlns:a16="http://schemas.microsoft.com/office/drawing/2014/main" id="{2EE82D07-F02D-4BD1-B884-DD44A1764B3E}"/>
                </a:ext>
              </a:extLst>
            </p:cNvPr>
            <p:cNvSpPr/>
            <p:nvPr/>
          </p:nvSpPr>
          <p:spPr bwMode="auto">
            <a:xfrm>
              <a:off x="8350250" y="1687513"/>
              <a:ext cx="50800" cy="9525"/>
            </a:xfrm>
            <a:custGeom>
              <a:avLst/>
              <a:gdLst>
                <a:gd name="T0" fmla="*/ 2 w 21"/>
                <a:gd name="T1" fmla="*/ 4 h 4"/>
                <a:gd name="T2" fmla="*/ 0 w 21"/>
                <a:gd name="T3" fmla="*/ 3 h 4"/>
                <a:gd name="T4" fmla="*/ 1 w 21"/>
                <a:gd name="T5" fmla="*/ 2 h 4"/>
                <a:gd name="T6" fmla="*/ 12 w 21"/>
                <a:gd name="T7" fmla="*/ 1 h 4"/>
                <a:gd name="T8" fmla="*/ 19 w 21"/>
                <a:gd name="T9" fmla="*/ 0 h 4"/>
                <a:gd name="T10" fmla="*/ 21 w 21"/>
                <a:gd name="T11" fmla="*/ 1 h 4"/>
                <a:gd name="T12" fmla="*/ 20 w 21"/>
                <a:gd name="T13" fmla="*/ 2 h 4"/>
                <a:gd name="T14" fmla="*/ 12 w 21"/>
                <a:gd name="T15" fmla="*/ 3 h 4"/>
                <a:gd name="T16" fmla="*/ 2 w 21"/>
                <a:gd name="T17" fmla="*/ 4 h 4"/>
                <a:gd name="T18" fmla="*/ 2 w 21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4">
                  <a:moveTo>
                    <a:pt x="2" y="4"/>
                  </a:moveTo>
                  <a:cubicBezTo>
                    <a:pt x="1" y="4"/>
                    <a:pt x="1" y="4"/>
                    <a:pt x="0" y="3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5" y="1"/>
                    <a:pt x="8" y="1"/>
                    <a:pt x="12" y="1"/>
                  </a:cubicBezTo>
                  <a:cubicBezTo>
                    <a:pt x="14" y="1"/>
                    <a:pt x="17" y="1"/>
                    <a:pt x="19" y="0"/>
                  </a:cubicBezTo>
                  <a:cubicBezTo>
                    <a:pt x="20" y="0"/>
                    <a:pt x="21" y="0"/>
                    <a:pt x="21" y="1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7" y="3"/>
                    <a:pt x="14" y="3"/>
                    <a:pt x="12" y="3"/>
                  </a:cubicBezTo>
                  <a:cubicBezTo>
                    <a:pt x="8" y="3"/>
                    <a:pt x="5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75">
              <a:extLst>
                <a:ext uri="{FF2B5EF4-FFF2-40B4-BE49-F238E27FC236}">
                  <a16:creationId xmlns:a16="http://schemas.microsoft.com/office/drawing/2014/main" id="{8DDD8754-CCF7-43F3-AF8A-3E0B01A523A3}"/>
                </a:ext>
              </a:extLst>
            </p:cNvPr>
            <p:cNvSpPr/>
            <p:nvPr/>
          </p:nvSpPr>
          <p:spPr bwMode="auto">
            <a:xfrm>
              <a:off x="8267700" y="1687513"/>
              <a:ext cx="38100" cy="12700"/>
            </a:xfrm>
            <a:custGeom>
              <a:avLst/>
              <a:gdLst>
                <a:gd name="T0" fmla="*/ 1 w 16"/>
                <a:gd name="T1" fmla="*/ 4 h 5"/>
                <a:gd name="T2" fmla="*/ 0 w 16"/>
                <a:gd name="T3" fmla="*/ 3 h 5"/>
                <a:gd name="T4" fmla="*/ 1 w 16"/>
                <a:gd name="T5" fmla="*/ 2 h 5"/>
                <a:gd name="T6" fmla="*/ 14 w 16"/>
                <a:gd name="T7" fmla="*/ 0 h 5"/>
                <a:gd name="T8" fmla="*/ 16 w 16"/>
                <a:gd name="T9" fmla="*/ 1 h 5"/>
                <a:gd name="T10" fmla="*/ 16 w 16"/>
                <a:gd name="T11" fmla="*/ 2 h 5"/>
                <a:gd name="T12" fmla="*/ 1 w 16"/>
                <a:gd name="T13" fmla="*/ 4 h 5"/>
                <a:gd name="T14" fmla="*/ 1 w 16"/>
                <a:gd name="T1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5">
                  <a:moveTo>
                    <a:pt x="1" y="4"/>
                  </a:moveTo>
                  <a:cubicBezTo>
                    <a:pt x="1" y="4"/>
                    <a:pt x="0" y="4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6" y="1"/>
                    <a:pt x="11" y="3"/>
                    <a:pt x="14" y="0"/>
                  </a:cubicBezTo>
                  <a:cubicBezTo>
                    <a:pt x="15" y="0"/>
                    <a:pt x="16" y="0"/>
                    <a:pt x="16" y="1"/>
                  </a:cubicBezTo>
                  <a:cubicBezTo>
                    <a:pt x="16" y="1"/>
                    <a:pt x="16" y="2"/>
                    <a:pt x="16" y="2"/>
                  </a:cubicBezTo>
                  <a:cubicBezTo>
                    <a:pt x="11" y="5"/>
                    <a:pt x="6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76">
              <a:extLst>
                <a:ext uri="{FF2B5EF4-FFF2-40B4-BE49-F238E27FC236}">
                  <a16:creationId xmlns:a16="http://schemas.microsoft.com/office/drawing/2014/main" id="{9566CFD5-CB0D-4083-9F1E-BD8CA6E2B46E}"/>
                </a:ext>
              </a:extLst>
            </p:cNvPr>
            <p:cNvSpPr/>
            <p:nvPr/>
          </p:nvSpPr>
          <p:spPr bwMode="auto">
            <a:xfrm>
              <a:off x="8277225" y="1724026"/>
              <a:ext cx="53975" cy="9525"/>
            </a:xfrm>
            <a:custGeom>
              <a:avLst/>
              <a:gdLst>
                <a:gd name="T0" fmla="*/ 2 w 22"/>
                <a:gd name="T1" fmla="*/ 4 h 4"/>
                <a:gd name="T2" fmla="*/ 0 w 22"/>
                <a:gd name="T3" fmla="*/ 3 h 4"/>
                <a:gd name="T4" fmla="*/ 1 w 22"/>
                <a:gd name="T5" fmla="*/ 2 h 4"/>
                <a:gd name="T6" fmla="*/ 11 w 22"/>
                <a:gd name="T7" fmla="*/ 1 h 4"/>
                <a:gd name="T8" fmla="*/ 20 w 22"/>
                <a:gd name="T9" fmla="*/ 0 h 4"/>
                <a:gd name="T10" fmla="*/ 22 w 22"/>
                <a:gd name="T11" fmla="*/ 1 h 4"/>
                <a:gd name="T12" fmla="*/ 21 w 22"/>
                <a:gd name="T13" fmla="*/ 2 h 4"/>
                <a:gd name="T14" fmla="*/ 11 w 22"/>
                <a:gd name="T15" fmla="*/ 3 h 4"/>
                <a:gd name="T16" fmla="*/ 2 w 22"/>
                <a:gd name="T17" fmla="*/ 4 h 4"/>
                <a:gd name="T18" fmla="*/ 2 w 22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">
                  <a:moveTo>
                    <a:pt x="2" y="4"/>
                  </a:moveTo>
                  <a:cubicBezTo>
                    <a:pt x="1" y="4"/>
                    <a:pt x="1" y="4"/>
                    <a:pt x="0" y="3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4" y="1"/>
                    <a:pt x="8" y="1"/>
                    <a:pt x="11" y="1"/>
                  </a:cubicBezTo>
                  <a:cubicBezTo>
                    <a:pt x="14" y="1"/>
                    <a:pt x="17" y="1"/>
                    <a:pt x="20" y="0"/>
                  </a:cubicBezTo>
                  <a:cubicBezTo>
                    <a:pt x="21" y="0"/>
                    <a:pt x="22" y="0"/>
                    <a:pt x="22" y="1"/>
                  </a:cubicBezTo>
                  <a:cubicBezTo>
                    <a:pt x="22" y="2"/>
                    <a:pt x="22" y="2"/>
                    <a:pt x="21" y="2"/>
                  </a:cubicBezTo>
                  <a:cubicBezTo>
                    <a:pt x="18" y="3"/>
                    <a:pt x="14" y="3"/>
                    <a:pt x="11" y="3"/>
                  </a:cubicBezTo>
                  <a:cubicBezTo>
                    <a:pt x="8" y="4"/>
                    <a:pt x="5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77">
              <a:extLst>
                <a:ext uri="{FF2B5EF4-FFF2-40B4-BE49-F238E27FC236}">
                  <a16:creationId xmlns:a16="http://schemas.microsoft.com/office/drawing/2014/main" id="{E47323D9-A8D3-4662-8FC0-5F72FB5EF79C}"/>
                </a:ext>
              </a:extLst>
            </p:cNvPr>
            <p:cNvSpPr/>
            <p:nvPr/>
          </p:nvSpPr>
          <p:spPr bwMode="auto">
            <a:xfrm>
              <a:off x="8305800" y="1692276"/>
              <a:ext cx="25400" cy="36513"/>
            </a:xfrm>
            <a:custGeom>
              <a:avLst/>
              <a:gdLst>
                <a:gd name="T0" fmla="*/ 9 w 10"/>
                <a:gd name="T1" fmla="*/ 15 h 15"/>
                <a:gd name="T2" fmla="*/ 8 w 10"/>
                <a:gd name="T3" fmla="*/ 15 h 15"/>
                <a:gd name="T4" fmla="*/ 3 w 10"/>
                <a:gd name="T5" fmla="*/ 7 h 15"/>
                <a:gd name="T6" fmla="*/ 0 w 10"/>
                <a:gd name="T7" fmla="*/ 2 h 15"/>
                <a:gd name="T8" fmla="*/ 1 w 10"/>
                <a:gd name="T9" fmla="*/ 1 h 15"/>
                <a:gd name="T10" fmla="*/ 3 w 10"/>
                <a:gd name="T11" fmla="*/ 1 h 15"/>
                <a:gd name="T12" fmla="*/ 5 w 10"/>
                <a:gd name="T13" fmla="*/ 5 h 15"/>
                <a:gd name="T14" fmla="*/ 10 w 10"/>
                <a:gd name="T15" fmla="*/ 14 h 15"/>
                <a:gd name="T16" fmla="*/ 9 w 10"/>
                <a:gd name="T17" fmla="*/ 15 h 15"/>
                <a:gd name="T18" fmla="*/ 9 w 10"/>
                <a:gd name="T1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5">
                  <a:moveTo>
                    <a:pt x="9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7" y="12"/>
                    <a:pt x="5" y="9"/>
                    <a:pt x="3" y="7"/>
                  </a:cubicBezTo>
                  <a:cubicBezTo>
                    <a:pt x="2" y="5"/>
                    <a:pt x="1" y="4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3" y="3"/>
                    <a:pt x="4" y="4"/>
                    <a:pt x="5" y="5"/>
                  </a:cubicBezTo>
                  <a:cubicBezTo>
                    <a:pt x="7" y="8"/>
                    <a:pt x="9" y="11"/>
                    <a:pt x="10" y="14"/>
                  </a:cubicBezTo>
                  <a:cubicBezTo>
                    <a:pt x="10" y="15"/>
                    <a:pt x="10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78">
              <a:extLst>
                <a:ext uri="{FF2B5EF4-FFF2-40B4-BE49-F238E27FC236}">
                  <a16:creationId xmlns:a16="http://schemas.microsoft.com/office/drawing/2014/main" id="{2772F09F-AC41-4307-86C6-C404746C2B38}"/>
                </a:ext>
              </a:extLst>
            </p:cNvPr>
            <p:cNvSpPr/>
            <p:nvPr/>
          </p:nvSpPr>
          <p:spPr bwMode="auto">
            <a:xfrm>
              <a:off x="8328025" y="1724026"/>
              <a:ext cx="46038" cy="9525"/>
            </a:xfrm>
            <a:custGeom>
              <a:avLst/>
              <a:gdLst>
                <a:gd name="T0" fmla="*/ 1 w 19"/>
                <a:gd name="T1" fmla="*/ 4 h 4"/>
                <a:gd name="T2" fmla="*/ 0 w 19"/>
                <a:gd name="T3" fmla="*/ 3 h 4"/>
                <a:gd name="T4" fmla="*/ 1 w 19"/>
                <a:gd name="T5" fmla="*/ 1 h 4"/>
                <a:gd name="T6" fmla="*/ 10 w 19"/>
                <a:gd name="T7" fmla="*/ 1 h 4"/>
                <a:gd name="T8" fmla="*/ 18 w 19"/>
                <a:gd name="T9" fmla="*/ 0 h 4"/>
                <a:gd name="T10" fmla="*/ 19 w 19"/>
                <a:gd name="T11" fmla="*/ 1 h 4"/>
                <a:gd name="T12" fmla="*/ 18 w 19"/>
                <a:gd name="T13" fmla="*/ 2 h 4"/>
                <a:gd name="T14" fmla="*/ 10 w 19"/>
                <a:gd name="T15" fmla="*/ 3 h 4"/>
                <a:gd name="T16" fmla="*/ 1 w 19"/>
                <a:gd name="T17" fmla="*/ 4 h 4"/>
                <a:gd name="T18" fmla="*/ 1 w 19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4">
                  <a:moveTo>
                    <a:pt x="1" y="4"/>
                  </a:moveTo>
                  <a:cubicBezTo>
                    <a:pt x="1" y="4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4" y="0"/>
                    <a:pt x="7" y="0"/>
                    <a:pt x="10" y="1"/>
                  </a:cubicBezTo>
                  <a:cubicBezTo>
                    <a:pt x="13" y="1"/>
                    <a:pt x="15" y="1"/>
                    <a:pt x="18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19" y="2"/>
                    <a:pt x="19" y="2"/>
                    <a:pt x="18" y="2"/>
                  </a:cubicBezTo>
                  <a:cubicBezTo>
                    <a:pt x="16" y="3"/>
                    <a:pt x="13" y="3"/>
                    <a:pt x="10" y="3"/>
                  </a:cubicBezTo>
                  <a:cubicBezTo>
                    <a:pt x="7" y="3"/>
                    <a:pt x="4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79">
              <a:extLst>
                <a:ext uri="{FF2B5EF4-FFF2-40B4-BE49-F238E27FC236}">
                  <a16:creationId xmlns:a16="http://schemas.microsoft.com/office/drawing/2014/main" id="{8F4C303B-D13B-4698-805E-2696711835F3}"/>
                </a:ext>
              </a:extLst>
            </p:cNvPr>
            <p:cNvSpPr/>
            <p:nvPr/>
          </p:nvSpPr>
          <p:spPr bwMode="auto">
            <a:xfrm>
              <a:off x="8350250" y="1690688"/>
              <a:ext cx="26988" cy="41275"/>
            </a:xfrm>
            <a:custGeom>
              <a:avLst/>
              <a:gdLst>
                <a:gd name="T0" fmla="*/ 9 w 11"/>
                <a:gd name="T1" fmla="*/ 17 h 17"/>
                <a:gd name="T2" fmla="*/ 8 w 11"/>
                <a:gd name="T3" fmla="*/ 16 h 17"/>
                <a:gd name="T4" fmla="*/ 4 w 11"/>
                <a:gd name="T5" fmla="*/ 10 h 17"/>
                <a:gd name="T6" fmla="*/ 0 w 11"/>
                <a:gd name="T7" fmla="*/ 2 h 17"/>
                <a:gd name="T8" fmla="*/ 1 w 11"/>
                <a:gd name="T9" fmla="*/ 0 h 17"/>
                <a:gd name="T10" fmla="*/ 3 w 11"/>
                <a:gd name="T11" fmla="*/ 2 h 17"/>
                <a:gd name="T12" fmla="*/ 7 w 11"/>
                <a:gd name="T13" fmla="*/ 8 h 17"/>
                <a:gd name="T14" fmla="*/ 11 w 11"/>
                <a:gd name="T15" fmla="*/ 15 h 17"/>
                <a:gd name="T16" fmla="*/ 9 w 11"/>
                <a:gd name="T17" fmla="*/ 17 h 17"/>
                <a:gd name="T18" fmla="*/ 9 w 11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7">
                  <a:moveTo>
                    <a:pt x="9" y="17"/>
                  </a:moveTo>
                  <a:cubicBezTo>
                    <a:pt x="8" y="17"/>
                    <a:pt x="8" y="16"/>
                    <a:pt x="8" y="16"/>
                  </a:cubicBezTo>
                  <a:cubicBezTo>
                    <a:pt x="7" y="14"/>
                    <a:pt x="6" y="12"/>
                    <a:pt x="4" y="10"/>
                  </a:cubicBezTo>
                  <a:cubicBezTo>
                    <a:pt x="2" y="8"/>
                    <a:pt x="1" y="5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4" y="4"/>
                    <a:pt x="5" y="6"/>
                    <a:pt x="7" y="8"/>
                  </a:cubicBezTo>
                  <a:cubicBezTo>
                    <a:pt x="8" y="10"/>
                    <a:pt x="10" y="12"/>
                    <a:pt x="11" y="15"/>
                  </a:cubicBezTo>
                  <a:cubicBezTo>
                    <a:pt x="11" y="16"/>
                    <a:pt x="10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80">
              <a:extLst>
                <a:ext uri="{FF2B5EF4-FFF2-40B4-BE49-F238E27FC236}">
                  <a16:creationId xmlns:a16="http://schemas.microsoft.com/office/drawing/2014/main" id="{05ABD74F-CCDF-4DEB-85C2-0C21DEE03FB2}"/>
                </a:ext>
              </a:extLst>
            </p:cNvPr>
            <p:cNvSpPr/>
            <p:nvPr/>
          </p:nvSpPr>
          <p:spPr bwMode="auto">
            <a:xfrm>
              <a:off x="8231188" y="1724026"/>
              <a:ext cx="50800" cy="9525"/>
            </a:xfrm>
            <a:custGeom>
              <a:avLst/>
              <a:gdLst>
                <a:gd name="T0" fmla="*/ 1 w 21"/>
                <a:gd name="T1" fmla="*/ 4 h 4"/>
                <a:gd name="T2" fmla="*/ 0 w 21"/>
                <a:gd name="T3" fmla="*/ 3 h 4"/>
                <a:gd name="T4" fmla="*/ 0 w 21"/>
                <a:gd name="T5" fmla="*/ 2 h 4"/>
                <a:gd name="T6" fmla="*/ 12 w 21"/>
                <a:gd name="T7" fmla="*/ 1 h 4"/>
                <a:gd name="T8" fmla="*/ 19 w 21"/>
                <a:gd name="T9" fmla="*/ 1 h 4"/>
                <a:gd name="T10" fmla="*/ 21 w 21"/>
                <a:gd name="T11" fmla="*/ 2 h 4"/>
                <a:gd name="T12" fmla="*/ 20 w 21"/>
                <a:gd name="T13" fmla="*/ 4 h 4"/>
                <a:gd name="T14" fmla="*/ 12 w 21"/>
                <a:gd name="T15" fmla="*/ 3 h 4"/>
                <a:gd name="T16" fmla="*/ 1 w 21"/>
                <a:gd name="T17" fmla="*/ 4 h 4"/>
                <a:gd name="T18" fmla="*/ 1 w 21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4">
                  <a:moveTo>
                    <a:pt x="1" y="4"/>
                  </a:moveTo>
                  <a:cubicBezTo>
                    <a:pt x="0" y="4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0"/>
                    <a:pt x="8" y="1"/>
                    <a:pt x="12" y="1"/>
                  </a:cubicBezTo>
                  <a:cubicBezTo>
                    <a:pt x="15" y="1"/>
                    <a:pt x="17" y="2"/>
                    <a:pt x="19" y="1"/>
                  </a:cubicBezTo>
                  <a:cubicBezTo>
                    <a:pt x="20" y="1"/>
                    <a:pt x="21" y="2"/>
                    <a:pt x="21" y="2"/>
                  </a:cubicBezTo>
                  <a:cubicBezTo>
                    <a:pt x="21" y="3"/>
                    <a:pt x="20" y="4"/>
                    <a:pt x="20" y="4"/>
                  </a:cubicBezTo>
                  <a:cubicBezTo>
                    <a:pt x="17" y="4"/>
                    <a:pt x="14" y="4"/>
                    <a:pt x="12" y="3"/>
                  </a:cubicBezTo>
                  <a:cubicBezTo>
                    <a:pt x="8" y="3"/>
                    <a:pt x="5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81">
              <a:extLst>
                <a:ext uri="{FF2B5EF4-FFF2-40B4-BE49-F238E27FC236}">
                  <a16:creationId xmlns:a16="http://schemas.microsoft.com/office/drawing/2014/main" id="{A4846AA7-DADD-4079-9B5C-B531FD0CE178}"/>
                </a:ext>
              </a:extLst>
            </p:cNvPr>
            <p:cNvSpPr/>
            <p:nvPr/>
          </p:nvSpPr>
          <p:spPr bwMode="auto">
            <a:xfrm>
              <a:off x="8267700" y="1692276"/>
              <a:ext cx="14288" cy="41275"/>
            </a:xfrm>
            <a:custGeom>
              <a:avLst/>
              <a:gdLst>
                <a:gd name="T0" fmla="*/ 4 w 6"/>
                <a:gd name="T1" fmla="*/ 17 h 17"/>
                <a:gd name="T2" fmla="*/ 4 w 6"/>
                <a:gd name="T3" fmla="*/ 17 h 17"/>
                <a:gd name="T4" fmla="*/ 3 w 6"/>
                <a:gd name="T5" fmla="*/ 15 h 17"/>
                <a:gd name="T6" fmla="*/ 2 w 6"/>
                <a:gd name="T7" fmla="*/ 8 h 17"/>
                <a:gd name="T8" fmla="*/ 0 w 6"/>
                <a:gd name="T9" fmla="*/ 1 h 17"/>
                <a:gd name="T10" fmla="*/ 1 w 6"/>
                <a:gd name="T11" fmla="*/ 0 h 17"/>
                <a:gd name="T12" fmla="*/ 2 w 6"/>
                <a:gd name="T13" fmla="*/ 1 h 17"/>
                <a:gd name="T14" fmla="*/ 4 w 6"/>
                <a:gd name="T15" fmla="*/ 7 h 17"/>
                <a:gd name="T16" fmla="*/ 6 w 6"/>
                <a:gd name="T17" fmla="*/ 16 h 17"/>
                <a:gd name="T18" fmla="*/ 4 w 6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7"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3" y="16"/>
                    <a:pt x="3" y="15"/>
                  </a:cubicBezTo>
                  <a:cubicBezTo>
                    <a:pt x="4" y="13"/>
                    <a:pt x="3" y="11"/>
                    <a:pt x="2" y="8"/>
                  </a:cubicBezTo>
                  <a:cubicBezTo>
                    <a:pt x="1" y="6"/>
                    <a:pt x="0" y="4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3" y="3"/>
                    <a:pt x="3" y="5"/>
                    <a:pt x="4" y="7"/>
                  </a:cubicBezTo>
                  <a:cubicBezTo>
                    <a:pt x="5" y="10"/>
                    <a:pt x="6" y="13"/>
                    <a:pt x="6" y="16"/>
                  </a:cubicBezTo>
                  <a:cubicBezTo>
                    <a:pt x="6" y="16"/>
                    <a:pt x="5" y="17"/>
                    <a:pt x="4" y="17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82">
              <a:extLst>
                <a:ext uri="{FF2B5EF4-FFF2-40B4-BE49-F238E27FC236}">
                  <a16:creationId xmlns:a16="http://schemas.microsoft.com/office/drawing/2014/main" id="{D7B61865-69D3-49FB-B052-7949F0D3FEE8}"/>
                </a:ext>
              </a:extLst>
            </p:cNvPr>
            <p:cNvSpPr/>
            <p:nvPr/>
          </p:nvSpPr>
          <p:spPr bwMode="auto">
            <a:xfrm>
              <a:off x="8223250" y="1692276"/>
              <a:ext cx="49213" cy="7938"/>
            </a:xfrm>
            <a:custGeom>
              <a:avLst/>
              <a:gdLst>
                <a:gd name="T0" fmla="*/ 1 w 20"/>
                <a:gd name="T1" fmla="*/ 3 h 3"/>
                <a:gd name="T2" fmla="*/ 0 w 20"/>
                <a:gd name="T3" fmla="*/ 2 h 3"/>
                <a:gd name="T4" fmla="*/ 1 w 20"/>
                <a:gd name="T5" fmla="*/ 1 h 3"/>
                <a:gd name="T6" fmla="*/ 12 w 20"/>
                <a:gd name="T7" fmla="*/ 0 h 3"/>
                <a:gd name="T8" fmla="*/ 19 w 20"/>
                <a:gd name="T9" fmla="*/ 0 h 3"/>
                <a:gd name="T10" fmla="*/ 20 w 20"/>
                <a:gd name="T11" fmla="*/ 1 h 3"/>
                <a:gd name="T12" fmla="*/ 19 w 20"/>
                <a:gd name="T13" fmla="*/ 2 h 3"/>
                <a:gd name="T14" fmla="*/ 12 w 20"/>
                <a:gd name="T15" fmla="*/ 2 h 3"/>
                <a:gd name="T16" fmla="*/ 1 w 20"/>
                <a:gd name="T17" fmla="*/ 3 h 3"/>
                <a:gd name="T18" fmla="*/ 1 w 20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">
                  <a:moveTo>
                    <a:pt x="1" y="3"/>
                  </a:move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5" y="0"/>
                    <a:pt x="8" y="0"/>
                    <a:pt x="12" y="0"/>
                  </a:cubicBezTo>
                  <a:cubicBezTo>
                    <a:pt x="14" y="0"/>
                    <a:pt x="16" y="0"/>
                    <a:pt x="19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0" y="1"/>
                    <a:pt x="19" y="2"/>
                    <a:pt x="19" y="2"/>
                  </a:cubicBezTo>
                  <a:cubicBezTo>
                    <a:pt x="16" y="2"/>
                    <a:pt x="14" y="2"/>
                    <a:pt x="12" y="2"/>
                  </a:cubicBezTo>
                  <a:cubicBezTo>
                    <a:pt x="8" y="2"/>
                    <a:pt x="5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83">
              <a:extLst>
                <a:ext uri="{FF2B5EF4-FFF2-40B4-BE49-F238E27FC236}">
                  <a16:creationId xmlns:a16="http://schemas.microsoft.com/office/drawing/2014/main" id="{0A2D8B9A-1817-4157-834E-BA8F872D6CC0}"/>
                </a:ext>
              </a:extLst>
            </p:cNvPr>
            <p:cNvSpPr/>
            <p:nvPr/>
          </p:nvSpPr>
          <p:spPr bwMode="auto">
            <a:xfrm>
              <a:off x="8129588" y="1695451"/>
              <a:ext cx="9525" cy="42863"/>
            </a:xfrm>
            <a:custGeom>
              <a:avLst/>
              <a:gdLst>
                <a:gd name="T0" fmla="*/ 1 w 4"/>
                <a:gd name="T1" fmla="*/ 18 h 18"/>
                <a:gd name="T2" fmla="*/ 1 w 4"/>
                <a:gd name="T3" fmla="*/ 18 h 18"/>
                <a:gd name="T4" fmla="*/ 0 w 4"/>
                <a:gd name="T5" fmla="*/ 16 h 18"/>
                <a:gd name="T6" fmla="*/ 1 w 4"/>
                <a:gd name="T7" fmla="*/ 10 h 18"/>
                <a:gd name="T8" fmla="*/ 2 w 4"/>
                <a:gd name="T9" fmla="*/ 2 h 18"/>
                <a:gd name="T10" fmla="*/ 3 w 4"/>
                <a:gd name="T11" fmla="*/ 1 h 18"/>
                <a:gd name="T12" fmla="*/ 4 w 4"/>
                <a:gd name="T13" fmla="*/ 2 h 18"/>
                <a:gd name="T14" fmla="*/ 3 w 4"/>
                <a:gd name="T15" fmla="*/ 10 h 18"/>
                <a:gd name="T16" fmla="*/ 2 w 4"/>
                <a:gd name="T17" fmla="*/ 16 h 18"/>
                <a:gd name="T18" fmla="*/ 1 w 4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8"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14"/>
                    <a:pt x="0" y="12"/>
                    <a:pt x="1" y="10"/>
                  </a:cubicBezTo>
                  <a:cubicBezTo>
                    <a:pt x="1" y="7"/>
                    <a:pt x="2" y="4"/>
                    <a:pt x="2" y="2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5"/>
                    <a:pt x="4" y="7"/>
                    <a:pt x="3" y="10"/>
                  </a:cubicBezTo>
                  <a:cubicBezTo>
                    <a:pt x="3" y="12"/>
                    <a:pt x="2" y="14"/>
                    <a:pt x="2" y="16"/>
                  </a:cubicBezTo>
                  <a:cubicBezTo>
                    <a:pt x="2" y="17"/>
                    <a:pt x="2" y="18"/>
                    <a:pt x="1" y="18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84">
              <a:extLst>
                <a:ext uri="{FF2B5EF4-FFF2-40B4-BE49-F238E27FC236}">
                  <a16:creationId xmlns:a16="http://schemas.microsoft.com/office/drawing/2014/main" id="{5F51D6FB-90B8-4580-9723-87C5201D08ED}"/>
                </a:ext>
              </a:extLst>
            </p:cNvPr>
            <p:cNvSpPr/>
            <p:nvPr/>
          </p:nvSpPr>
          <p:spPr bwMode="auto">
            <a:xfrm>
              <a:off x="8129588" y="1728788"/>
              <a:ext cx="52388" cy="9525"/>
            </a:xfrm>
            <a:custGeom>
              <a:avLst/>
              <a:gdLst>
                <a:gd name="T0" fmla="*/ 1 w 22"/>
                <a:gd name="T1" fmla="*/ 4 h 4"/>
                <a:gd name="T2" fmla="*/ 0 w 22"/>
                <a:gd name="T3" fmla="*/ 2 h 4"/>
                <a:gd name="T4" fmla="*/ 1 w 22"/>
                <a:gd name="T5" fmla="*/ 1 h 4"/>
                <a:gd name="T6" fmla="*/ 9 w 22"/>
                <a:gd name="T7" fmla="*/ 1 h 4"/>
                <a:gd name="T8" fmla="*/ 21 w 22"/>
                <a:gd name="T9" fmla="*/ 0 h 4"/>
                <a:gd name="T10" fmla="*/ 22 w 22"/>
                <a:gd name="T11" fmla="*/ 2 h 4"/>
                <a:gd name="T12" fmla="*/ 21 w 22"/>
                <a:gd name="T13" fmla="*/ 3 h 4"/>
                <a:gd name="T14" fmla="*/ 9 w 22"/>
                <a:gd name="T15" fmla="*/ 3 h 4"/>
                <a:gd name="T16" fmla="*/ 1 w 22"/>
                <a:gd name="T17" fmla="*/ 4 h 4"/>
                <a:gd name="T18" fmla="*/ 1 w 22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">
                  <a:moveTo>
                    <a:pt x="1" y="4"/>
                  </a:move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4" y="1"/>
                    <a:pt x="6" y="1"/>
                    <a:pt x="9" y="1"/>
                  </a:cubicBezTo>
                  <a:cubicBezTo>
                    <a:pt x="13" y="1"/>
                    <a:pt x="17" y="0"/>
                    <a:pt x="21" y="0"/>
                  </a:cubicBezTo>
                  <a:cubicBezTo>
                    <a:pt x="22" y="1"/>
                    <a:pt x="22" y="1"/>
                    <a:pt x="22" y="2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17" y="3"/>
                    <a:pt x="13" y="3"/>
                    <a:pt x="9" y="3"/>
                  </a:cubicBezTo>
                  <a:cubicBezTo>
                    <a:pt x="6" y="4"/>
                    <a:pt x="4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85">
              <a:extLst>
                <a:ext uri="{FF2B5EF4-FFF2-40B4-BE49-F238E27FC236}">
                  <a16:creationId xmlns:a16="http://schemas.microsoft.com/office/drawing/2014/main" id="{9B60D54C-B7A3-46F1-BFBE-163587A97DEC}"/>
                </a:ext>
              </a:extLst>
            </p:cNvPr>
            <p:cNvSpPr/>
            <p:nvPr/>
          </p:nvSpPr>
          <p:spPr bwMode="auto">
            <a:xfrm>
              <a:off x="8175625" y="1725613"/>
              <a:ext cx="11113" cy="12700"/>
            </a:xfrm>
            <a:custGeom>
              <a:avLst/>
              <a:gdLst>
                <a:gd name="T0" fmla="*/ 2 w 5"/>
                <a:gd name="T1" fmla="*/ 5 h 5"/>
                <a:gd name="T2" fmla="*/ 1 w 5"/>
                <a:gd name="T3" fmla="*/ 4 h 5"/>
                <a:gd name="T4" fmla="*/ 1 w 5"/>
                <a:gd name="T5" fmla="*/ 1 h 5"/>
                <a:gd name="T6" fmla="*/ 1 w 5"/>
                <a:gd name="T7" fmla="*/ 1 h 5"/>
                <a:gd name="T8" fmla="*/ 4 w 5"/>
                <a:gd name="T9" fmla="*/ 1 h 5"/>
                <a:gd name="T10" fmla="*/ 4 w 5"/>
                <a:gd name="T11" fmla="*/ 4 h 5"/>
                <a:gd name="T12" fmla="*/ 3 w 5"/>
                <a:gd name="T13" fmla="*/ 4 h 5"/>
                <a:gd name="T14" fmla="*/ 2 w 5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2" y="5"/>
                    <a:pt x="1" y="5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5" y="2"/>
                    <a:pt x="5" y="3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2" y="5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86">
              <a:extLst>
                <a:ext uri="{FF2B5EF4-FFF2-40B4-BE49-F238E27FC236}">
                  <a16:creationId xmlns:a16="http://schemas.microsoft.com/office/drawing/2014/main" id="{7A9A5918-10A3-4078-AE4E-BAB04565C43C}"/>
                </a:ext>
              </a:extLst>
            </p:cNvPr>
            <p:cNvSpPr/>
            <p:nvPr/>
          </p:nvSpPr>
          <p:spPr bwMode="auto">
            <a:xfrm>
              <a:off x="8226425" y="1725613"/>
              <a:ext cx="12700" cy="11113"/>
            </a:xfrm>
            <a:custGeom>
              <a:avLst/>
              <a:gdLst>
                <a:gd name="T0" fmla="*/ 2 w 5"/>
                <a:gd name="T1" fmla="*/ 4 h 4"/>
                <a:gd name="T2" fmla="*/ 1 w 5"/>
                <a:gd name="T3" fmla="*/ 4 h 4"/>
                <a:gd name="T4" fmla="*/ 1 w 5"/>
                <a:gd name="T5" fmla="*/ 1 h 4"/>
                <a:gd name="T6" fmla="*/ 2 w 5"/>
                <a:gd name="T7" fmla="*/ 1 h 4"/>
                <a:gd name="T8" fmla="*/ 4 w 5"/>
                <a:gd name="T9" fmla="*/ 0 h 4"/>
                <a:gd name="T10" fmla="*/ 4 w 5"/>
                <a:gd name="T11" fmla="*/ 3 h 4"/>
                <a:gd name="T12" fmla="*/ 3 w 5"/>
                <a:gd name="T13" fmla="*/ 3 h 4"/>
                <a:gd name="T14" fmla="*/ 2 w 5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2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" y="1"/>
                    <a:pt x="5" y="2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3" y="4"/>
                    <a:pt x="2" y="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87">
              <a:extLst>
                <a:ext uri="{FF2B5EF4-FFF2-40B4-BE49-F238E27FC236}">
                  <a16:creationId xmlns:a16="http://schemas.microsoft.com/office/drawing/2014/main" id="{39533196-1700-4BAE-A7DE-10B05121A866}"/>
                </a:ext>
              </a:extLst>
            </p:cNvPr>
            <p:cNvSpPr/>
            <p:nvPr/>
          </p:nvSpPr>
          <p:spPr bwMode="auto">
            <a:xfrm>
              <a:off x="8223250" y="1695451"/>
              <a:ext cx="12700" cy="38100"/>
            </a:xfrm>
            <a:custGeom>
              <a:avLst/>
              <a:gdLst>
                <a:gd name="T0" fmla="*/ 4 w 5"/>
                <a:gd name="T1" fmla="*/ 16 h 16"/>
                <a:gd name="T2" fmla="*/ 4 w 5"/>
                <a:gd name="T3" fmla="*/ 16 h 16"/>
                <a:gd name="T4" fmla="*/ 3 w 5"/>
                <a:gd name="T5" fmla="*/ 15 h 16"/>
                <a:gd name="T6" fmla="*/ 1 w 5"/>
                <a:gd name="T7" fmla="*/ 6 h 16"/>
                <a:gd name="T8" fmla="*/ 0 w 5"/>
                <a:gd name="T9" fmla="*/ 1 h 16"/>
                <a:gd name="T10" fmla="*/ 1 w 5"/>
                <a:gd name="T11" fmla="*/ 0 h 16"/>
                <a:gd name="T12" fmla="*/ 2 w 5"/>
                <a:gd name="T13" fmla="*/ 1 h 16"/>
                <a:gd name="T14" fmla="*/ 3 w 5"/>
                <a:gd name="T15" fmla="*/ 5 h 16"/>
                <a:gd name="T16" fmla="*/ 5 w 5"/>
                <a:gd name="T17" fmla="*/ 15 h 16"/>
                <a:gd name="T18" fmla="*/ 4 w 5"/>
                <a:gd name="T1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16"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5"/>
                    <a:pt x="3" y="15"/>
                  </a:cubicBezTo>
                  <a:cubicBezTo>
                    <a:pt x="3" y="12"/>
                    <a:pt x="2" y="9"/>
                    <a:pt x="1" y="6"/>
                  </a:cubicBezTo>
                  <a:cubicBezTo>
                    <a:pt x="1" y="4"/>
                    <a:pt x="0" y="3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3" y="2"/>
                    <a:pt x="3" y="4"/>
                    <a:pt x="3" y="5"/>
                  </a:cubicBezTo>
                  <a:cubicBezTo>
                    <a:pt x="4" y="8"/>
                    <a:pt x="5" y="11"/>
                    <a:pt x="5" y="15"/>
                  </a:cubicBezTo>
                  <a:cubicBezTo>
                    <a:pt x="5" y="15"/>
                    <a:pt x="4" y="16"/>
                    <a:pt x="4" y="16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88">
              <a:extLst>
                <a:ext uri="{FF2B5EF4-FFF2-40B4-BE49-F238E27FC236}">
                  <a16:creationId xmlns:a16="http://schemas.microsoft.com/office/drawing/2014/main" id="{C091E58E-B722-407B-A30B-293595476B4D}"/>
                </a:ext>
              </a:extLst>
            </p:cNvPr>
            <p:cNvSpPr/>
            <p:nvPr/>
          </p:nvSpPr>
          <p:spPr bwMode="auto">
            <a:xfrm>
              <a:off x="8177213" y="1695451"/>
              <a:ext cx="7938" cy="41275"/>
            </a:xfrm>
            <a:custGeom>
              <a:avLst/>
              <a:gdLst>
                <a:gd name="T0" fmla="*/ 2 w 3"/>
                <a:gd name="T1" fmla="*/ 17 h 17"/>
                <a:gd name="T2" fmla="*/ 0 w 3"/>
                <a:gd name="T3" fmla="*/ 16 h 17"/>
                <a:gd name="T4" fmla="*/ 1 w 3"/>
                <a:gd name="T5" fmla="*/ 9 h 17"/>
                <a:gd name="T6" fmla="*/ 1 w 3"/>
                <a:gd name="T7" fmla="*/ 1 h 17"/>
                <a:gd name="T8" fmla="*/ 2 w 3"/>
                <a:gd name="T9" fmla="*/ 0 h 17"/>
                <a:gd name="T10" fmla="*/ 3 w 3"/>
                <a:gd name="T11" fmla="*/ 1 h 17"/>
                <a:gd name="T12" fmla="*/ 3 w 3"/>
                <a:gd name="T13" fmla="*/ 9 h 17"/>
                <a:gd name="T14" fmla="*/ 3 w 3"/>
                <a:gd name="T15" fmla="*/ 15 h 17"/>
                <a:gd name="T16" fmla="*/ 2 w 3"/>
                <a:gd name="T17" fmla="*/ 17 h 17"/>
                <a:gd name="T18" fmla="*/ 2 w 3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17">
                  <a:moveTo>
                    <a:pt x="2" y="17"/>
                  </a:moveTo>
                  <a:cubicBezTo>
                    <a:pt x="1" y="17"/>
                    <a:pt x="1" y="16"/>
                    <a:pt x="0" y="16"/>
                  </a:cubicBezTo>
                  <a:cubicBezTo>
                    <a:pt x="0" y="13"/>
                    <a:pt x="0" y="11"/>
                    <a:pt x="1" y="9"/>
                  </a:cubicBezTo>
                  <a:cubicBezTo>
                    <a:pt x="1" y="6"/>
                    <a:pt x="1" y="4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3"/>
                    <a:pt x="3" y="6"/>
                    <a:pt x="3" y="9"/>
                  </a:cubicBezTo>
                  <a:cubicBezTo>
                    <a:pt x="3" y="11"/>
                    <a:pt x="3" y="13"/>
                    <a:pt x="3" y="15"/>
                  </a:cubicBezTo>
                  <a:cubicBezTo>
                    <a:pt x="3" y="16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89">
              <a:extLst>
                <a:ext uri="{FF2B5EF4-FFF2-40B4-BE49-F238E27FC236}">
                  <a16:creationId xmlns:a16="http://schemas.microsoft.com/office/drawing/2014/main" id="{87BDFE03-1707-4C24-899D-D1157B64D238}"/>
                </a:ext>
              </a:extLst>
            </p:cNvPr>
            <p:cNvSpPr/>
            <p:nvPr/>
          </p:nvSpPr>
          <p:spPr bwMode="auto">
            <a:xfrm>
              <a:off x="8085138" y="1697038"/>
              <a:ext cx="12700" cy="41275"/>
            </a:xfrm>
            <a:custGeom>
              <a:avLst/>
              <a:gdLst>
                <a:gd name="T0" fmla="*/ 1 w 5"/>
                <a:gd name="T1" fmla="*/ 17 h 17"/>
                <a:gd name="T2" fmla="*/ 1 w 5"/>
                <a:gd name="T3" fmla="*/ 17 h 17"/>
                <a:gd name="T4" fmla="*/ 0 w 5"/>
                <a:gd name="T5" fmla="*/ 15 h 17"/>
                <a:gd name="T6" fmla="*/ 2 w 5"/>
                <a:gd name="T7" fmla="*/ 9 h 17"/>
                <a:gd name="T8" fmla="*/ 3 w 5"/>
                <a:gd name="T9" fmla="*/ 1 h 17"/>
                <a:gd name="T10" fmla="*/ 4 w 5"/>
                <a:gd name="T11" fmla="*/ 0 h 17"/>
                <a:gd name="T12" fmla="*/ 4 w 5"/>
                <a:gd name="T13" fmla="*/ 0 h 17"/>
                <a:gd name="T14" fmla="*/ 5 w 5"/>
                <a:gd name="T15" fmla="*/ 1 h 17"/>
                <a:gd name="T16" fmla="*/ 4 w 5"/>
                <a:gd name="T17" fmla="*/ 9 h 17"/>
                <a:gd name="T18" fmla="*/ 2 w 5"/>
                <a:gd name="T19" fmla="*/ 16 h 17"/>
                <a:gd name="T20" fmla="*/ 1 w 5"/>
                <a:gd name="T2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17">
                  <a:moveTo>
                    <a:pt x="1" y="17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13"/>
                    <a:pt x="1" y="11"/>
                    <a:pt x="2" y="9"/>
                  </a:cubicBezTo>
                  <a:cubicBezTo>
                    <a:pt x="2" y="6"/>
                    <a:pt x="3" y="4"/>
                    <a:pt x="3" y="1"/>
                  </a:cubicBezTo>
                  <a:cubicBezTo>
                    <a:pt x="3" y="1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5" y="4"/>
                    <a:pt x="4" y="7"/>
                    <a:pt x="4" y="9"/>
                  </a:cubicBezTo>
                  <a:cubicBezTo>
                    <a:pt x="3" y="11"/>
                    <a:pt x="3" y="14"/>
                    <a:pt x="2" y="16"/>
                  </a:cubicBezTo>
                  <a:cubicBezTo>
                    <a:pt x="2" y="16"/>
                    <a:pt x="2" y="17"/>
                    <a:pt x="1" y="17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90">
              <a:extLst>
                <a:ext uri="{FF2B5EF4-FFF2-40B4-BE49-F238E27FC236}">
                  <a16:creationId xmlns:a16="http://schemas.microsoft.com/office/drawing/2014/main" id="{2702A06D-0FF0-44F8-AEBF-654D4F046364}"/>
                </a:ext>
              </a:extLst>
            </p:cNvPr>
            <p:cNvSpPr/>
            <p:nvPr/>
          </p:nvSpPr>
          <p:spPr bwMode="auto">
            <a:xfrm>
              <a:off x="8126413" y="1731963"/>
              <a:ext cx="9525" cy="6350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3 h 3"/>
                <a:gd name="T4" fmla="*/ 1 w 4"/>
                <a:gd name="T5" fmla="*/ 1 h 3"/>
                <a:gd name="T6" fmla="*/ 1 w 4"/>
                <a:gd name="T7" fmla="*/ 0 h 3"/>
                <a:gd name="T8" fmla="*/ 3 w 4"/>
                <a:gd name="T9" fmla="*/ 0 h 3"/>
                <a:gd name="T10" fmla="*/ 3 w 4"/>
                <a:gd name="T11" fmla="*/ 3 h 3"/>
                <a:gd name="T12" fmla="*/ 3 w 4"/>
                <a:gd name="T13" fmla="*/ 3 h 3"/>
                <a:gd name="T14" fmla="*/ 2 w 4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3"/>
                    <a:pt x="1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1"/>
                    <a:pt x="4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91">
              <a:extLst>
                <a:ext uri="{FF2B5EF4-FFF2-40B4-BE49-F238E27FC236}">
                  <a16:creationId xmlns:a16="http://schemas.microsoft.com/office/drawing/2014/main" id="{64528054-9622-4E8F-B890-AF2FF4316B5D}"/>
                </a:ext>
              </a:extLst>
            </p:cNvPr>
            <p:cNvSpPr/>
            <p:nvPr/>
          </p:nvSpPr>
          <p:spPr bwMode="auto">
            <a:xfrm>
              <a:off x="7878763" y="1700213"/>
              <a:ext cx="26988" cy="38100"/>
            </a:xfrm>
            <a:custGeom>
              <a:avLst/>
              <a:gdLst>
                <a:gd name="T0" fmla="*/ 1 w 11"/>
                <a:gd name="T1" fmla="*/ 16 h 16"/>
                <a:gd name="T2" fmla="*/ 1 w 11"/>
                <a:gd name="T3" fmla="*/ 16 h 16"/>
                <a:gd name="T4" fmla="*/ 0 w 11"/>
                <a:gd name="T5" fmla="*/ 14 h 16"/>
                <a:gd name="T6" fmla="*/ 5 w 11"/>
                <a:gd name="T7" fmla="*/ 7 h 16"/>
                <a:gd name="T8" fmla="*/ 9 w 11"/>
                <a:gd name="T9" fmla="*/ 0 h 16"/>
                <a:gd name="T10" fmla="*/ 11 w 11"/>
                <a:gd name="T11" fmla="*/ 0 h 16"/>
                <a:gd name="T12" fmla="*/ 11 w 11"/>
                <a:gd name="T13" fmla="*/ 1 h 16"/>
                <a:gd name="T14" fmla="*/ 7 w 11"/>
                <a:gd name="T15" fmla="*/ 8 h 16"/>
                <a:gd name="T16" fmla="*/ 2 w 11"/>
                <a:gd name="T17" fmla="*/ 15 h 16"/>
                <a:gd name="T18" fmla="*/ 1 w 11"/>
                <a:gd name="T1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6"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5"/>
                    <a:pt x="0" y="14"/>
                  </a:cubicBezTo>
                  <a:cubicBezTo>
                    <a:pt x="1" y="11"/>
                    <a:pt x="3" y="9"/>
                    <a:pt x="5" y="7"/>
                  </a:cubicBezTo>
                  <a:cubicBezTo>
                    <a:pt x="7" y="5"/>
                    <a:pt x="8" y="3"/>
                    <a:pt x="9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1" y="0"/>
                    <a:pt x="11" y="1"/>
                    <a:pt x="11" y="1"/>
                  </a:cubicBezTo>
                  <a:cubicBezTo>
                    <a:pt x="10" y="4"/>
                    <a:pt x="8" y="6"/>
                    <a:pt x="7" y="8"/>
                  </a:cubicBezTo>
                  <a:cubicBezTo>
                    <a:pt x="5" y="10"/>
                    <a:pt x="3" y="12"/>
                    <a:pt x="2" y="15"/>
                  </a:cubicBezTo>
                  <a:cubicBezTo>
                    <a:pt x="2" y="16"/>
                    <a:pt x="2" y="16"/>
                    <a:pt x="1" y="16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92">
              <a:extLst>
                <a:ext uri="{FF2B5EF4-FFF2-40B4-BE49-F238E27FC236}">
                  <a16:creationId xmlns:a16="http://schemas.microsoft.com/office/drawing/2014/main" id="{EEFDED8C-3BB0-4C92-89D9-B7CDA58E14D0}"/>
                </a:ext>
              </a:extLst>
            </p:cNvPr>
            <p:cNvSpPr/>
            <p:nvPr/>
          </p:nvSpPr>
          <p:spPr bwMode="auto">
            <a:xfrm>
              <a:off x="7878763" y="1733551"/>
              <a:ext cx="57150" cy="7938"/>
            </a:xfrm>
            <a:custGeom>
              <a:avLst/>
              <a:gdLst>
                <a:gd name="T0" fmla="*/ 22 w 23"/>
                <a:gd name="T1" fmla="*/ 3 h 3"/>
                <a:gd name="T2" fmla="*/ 21 w 23"/>
                <a:gd name="T3" fmla="*/ 3 h 3"/>
                <a:gd name="T4" fmla="*/ 12 w 23"/>
                <a:gd name="T5" fmla="*/ 2 h 3"/>
                <a:gd name="T6" fmla="*/ 1 w 23"/>
                <a:gd name="T7" fmla="*/ 2 h 3"/>
                <a:gd name="T8" fmla="*/ 0 w 23"/>
                <a:gd name="T9" fmla="*/ 1 h 3"/>
                <a:gd name="T10" fmla="*/ 1 w 23"/>
                <a:gd name="T11" fmla="*/ 0 h 3"/>
                <a:gd name="T12" fmla="*/ 12 w 23"/>
                <a:gd name="T13" fmla="*/ 0 h 3"/>
                <a:gd name="T14" fmla="*/ 22 w 23"/>
                <a:gd name="T15" fmla="*/ 1 h 3"/>
                <a:gd name="T16" fmla="*/ 23 w 23"/>
                <a:gd name="T17" fmla="*/ 2 h 3"/>
                <a:gd name="T18" fmla="*/ 22 w 23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">
                  <a:moveTo>
                    <a:pt x="22" y="3"/>
                  </a:moveTo>
                  <a:cubicBezTo>
                    <a:pt x="22" y="3"/>
                    <a:pt x="22" y="3"/>
                    <a:pt x="21" y="3"/>
                  </a:cubicBezTo>
                  <a:cubicBezTo>
                    <a:pt x="18" y="2"/>
                    <a:pt x="15" y="2"/>
                    <a:pt x="12" y="2"/>
                  </a:cubicBezTo>
                  <a:cubicBezTo>
                    <a:pt x="8" y="2"/>
                    <a:pt x="4" y="3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5" y="0"/>
                    <a:pt x="8" y="0"/>
                    <a:pt x="12" y="0"/>
                  </a:cubicBezTo>
                  <a:cubicBezTo>
                    <a:pt x="15" y="0"/>
                    <a:pt x="18" y="0"/>
                    <a:pt x="22" y="1"/>
                  </a:cubicBezTo>
                  <a:cubicBezTo>
                    <a:pt x="22" y="1"/>
                    <a:pt x="23" y="2"/>
                    <a:pt x="23" y="2"/>
                  </a:cubicBezTo>
                  <a:cubicBezTo>
                    <a:pt x="23" y="3"/>
                    <a:pt x="22" y="3"/>
                    <a:pt x="22" y="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93">
              <a:extLst>
                <a:ext uri="{FF2B5EF4-FFF2-40B4-BE49-F238E27FC236}">
                  <a16:creationId xmlns:a16="http://schemas.microsoft.com/office/drawing/2014/main" id="{A908AF0C-3E9E-4EB2-B6E6-0A5A92979226}"/>
                </a:ext>
              </a:extLst>
            </p:cNvPr>
            <p:cNvSpPr/>
            <p:nvPr/>
          </p:nvSpPr>
          <p:spPr bwMode="auto">
            <a:xfrm>
              <a:off x="7927975" y="1733551"/>
              <a:ext cx="12700" cy="7938"/>
            </a:xfrm>
            <a:custGeom>
              <a:avLst/>
              <a:gdLst>
                <a:gd name="T0" fmla="*/ 2 w 5"/>
                <a:gd name="T1" fmla="*/ 3 h 3"/>
                <a:gd name="T2" fmla="*/ 0 w 5"/>
                <a:gd name="T3" fmla="*/ 2 h 3"/>
                <a:gd name="T4" fmla="*/ 1 w 5"/>
                <a:gd name="T5" fmla="*/ 1 h 3"/>
                <a:gd name="T6" fmla="*/ 3 w 5"/>
                <a:gd name="T7" fmla="*/ 0 h 3"/>
                <a:gd name="T8" fmla="*/ 5 w 5"/>
                <a:gd name="T9" fmla="*/ 1 h 3"/>
                <a:gd name="T10" fmla="*/ 4 w 5"/>
                <a:gd name="T11" fmla="*/ 3 h 3"/>
                <a:gd name="T12" fmla="*/ 2 w 5"/>
                <a:gd name="T13" fmla="*/ 3 h 3"/>
                <a:gd name="T14" fmla="*/ 2 w 5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1" y="3"/>
                    <a:pt x="1" y="3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5" y="1"/>
                    <a:pt x="5" y="2"/>
                    <a:pt x="4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94">
              <a:extLst>
                <a:ext uri="{FF2B5EF4-FFF2-40B4-BE49-F238E27FC236}">
                  <a16:creationId xmlns:a16="http://schemas.microsoft.com/office/drawing/2014/main" id="{0A6D95C2-347F-430A-9CA3-84ECFF21F3B6}"/>
                </a:ext>
              </a:extLst>
            </p:cNvPr>
            <p:cNvSpPr/>
            <p:nvPr/>
          </p:nvSpPr>
          <p:spPr bwMode="auto">
            <a:xfrm>
              <a:off x="7932738" y="1700213"/>
              <a:ext cx="26988" cy="38100"/>
            </a:xfrm>
            <a:custGeom>
              <a:avLst/>
              <a:gdLst>
                <a:gd name="T0" fmla="*/ 1 w 11"/>
                <a:gd name="T1" fmla="*/ 16 h 16"/>
                <a:gd name="T2" fmla="*/ 1 w 11"/>
                <a:gd name="T3" fmla="*/ 16 h 16"/>
                <a:gd name="T4" fmla="*/ 0 w 11"/>
                <a:gd name="T5" fmla="*/ 15 h 16"/>
                <a:gd name="T6" fmla="*/ 4 w 11"/>
                <a:gd name="T7" fmla="*/ 7 h 16"/>
                <a:gd name="T8" fmla="*/ 8 w 11"/>
                <a:gd name="T9" fmla="*/ 0 h 16"/>
                <a:gd name="T10" fmla="*/ 10 w 11"/>
                <a:gd name="T11" fmla="*/ 0 h 16"/>
                <a:gd name="T12" fmla="*/ 10 w 11"/>
                <a:gd name="T13" fmla="*/ 1 h 16"/>
                <a:gd name="T14" fmla="*/ 6 w 11"/>
                <a:gd name="T15" fmla="*/ 9 h 16"/>
                <a:gd name="T16" fmla="*/ 2 w 11"/>
                <a:gd name="T17" fmla="*/ 16 h 16"/>
                <a:gd name="T18" fmla="*/ 1 w 11"/>
                <a:gd name="T1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6"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1" y="12"/>
                    <a:pt x="3" y="10"/>
                    <a:pt x="4" y="7"/>
                  </a:cubicBezTo>
                  <a:cubicBezTo>
                    <a:pt x="6" y="5"/>
                    <a:pt x="8" y="3"/>
                    <a:pt x="8" y="0"/>
                  </a:cubicBezTo>
                  <a:cubicBezTo>
                    <a:pt x="9" y="0"/>
                    <a:pt x="9" y="0"/>
                    <a:pt x="10" y="0"/>
                  </a:cubicBezTo>
                  <a:cubicBezTo>
                    <a:pt x="10" y="0"/>
                    <a:pt x="11" y="1"/>
                    <a:pt x="10" y="1"/>
                  </a:cubicBezTo>
                  <a:cubicBezTo>
                    <a:pt x="9" y="4"/>
                    <a:pt x="8" y="6"/>
                    <a:pt x="6" y="9"/>
                  </a:cubicBezTo>
                  <a:cubicBezTo>
                    <a:pt x="5" y="11"/>
                    <a:pt x="3" y="13"/>
                    <a:pt x="2" y="16"/>
                  </a:cubicBezTo>
                  <a:cubicBezTo>
                    <a:pt x="2" y="16"/>
                    <a:pt x="2" y="16"/>
                    <a:pt x="1" y="16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95">
              <a:extLst>
                <a:ext uri="{FF2B5EF4-FFF2-40B4-BE49-F238E27FC236}">
                  <a16:creationId xmlns:a16="http://schemas.microsoft.com/office/drawing/2014/main" id="{A071A6D0-20D6-4E98-89CE-3E789E32091D}"/>
                </a:ext>
              </a:extLst>
            </p:cNvPr>
            <p:cNvSpPr/>
            <p:nvPr/>
          </p:nvSpPr>
          <p:spPr bwMode="auto">
            <a:xfrm>
              <a:off x="7932738" y="1733551"/>
              <a:ext cx="53975" cy="7938"/>
            </a:xfrm>
            <a:custGeom>
              <a:avLst/>
              <a:gdLst>
                <a:gd name="T0" fmla="*/ 21 w 22"/>
                <a:gd name="T1" fmla="*/ 3 h 3"/>
                <a:gd name="T2" fmla="*/ 21 w 22"/>
                <a:gd name="T3" fmla="*/ 3 h 3"/>
                <a:gd name="T4" fmla="*/ 12 w 22"/>
                <a:gd name="T5" fmla="*/ 3 h 3"/>
                <a:gd name="T6" fmla="*/ 1 w 22"/>
                <a:gd name="T7" fmla="*/ 2 h 3"/>
                <a:gd name="T8" fmla="*/ 0 w 22"/>
                <a:gd name="T9" fmla="*/ 1 h 3"/>
                <a:gd name="T10" fmla="*/ 1 w 22"/>
                <a:gd name="T11" fmla="*/ 0 h 3"/>
                <a:gd name="T12" fmla="*/ 12 w 22"/>
                <a:gd name="T13" fmla="*/ 0 h 3"/>
                <a:gd name="T14" fmla="*/ 21 w 22"/>
                <a:gd name="T15" fmla="*/ 1 h 3"/>
                <a:gd name="T16" fmla="*/ 22 w 22"/>
                <a:gd name="T17" fmla="*/ 2 h 3"/>
                <a:gd name="T18" fmla="*/ 21 w 22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">
                  <a:moveTo>
                    <a:pt x="21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18" y="3"/>
                    <a:pt x="15" y="3"/>
                    <a:pt x="12" y="3"/>
                  </a:cubicBezTo>
                  <a:cubicBezTo>
                    <a:pt x="8" y="3"/>
                    <a:pt x="5" y="3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5" y="1"/>
                    <a:pt x="8" y="1"/>
                    <a:pt x="12" y="0"/>
                  </a:cubicBezTo>
                  <a:cubicBezTo>
                    <a:pt x="15" y="0"/>
                    <a:pt x="18" y="0"/>
                    <a:pt x="21" y="1"/>
                  </a:cubicBezTo>
                  <a:cubicBezTo>
                    <a:pt x="22" y="1"/>
                    <a:pt x="22" y="1"/>
                    <a:pt x="22" y="2"/>
                  </a:cubicBezTo>
                  <a:cubicBezTo>
                    <a:pt x="22" y="3"/>
                    <a:pt x="22" y="3"/>
                    <a:pt x="21" y="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96">
              <a:extLst>
                <a:ext uri="{FF2B5EF4-FFF2-40B4-BE49-F238E27FC236}">
                  <a16:creationId xmlns:a16="http://schemas.microsoft.com/office/drawing/2014/main" id="{05BFA2BB-1C8A-4124-9A5A-DBC0ED19813C}"/>
                </a:ext>
              </a:extLst>
            </p:cNvPr>
            <p:cNvSpPr/>
            <p:nvPr/>
          </p:nvSpPr>
          <p:spPr bwMode="auto">
            <a:xfrm>
              <a:off x="7978775" y="1733551"/>
              <a:ext cx="12700" cy="7938"/>
            </a:xfrm>
            <a:custGeom>
              <a:avLst/>
              <a:gdLst>
                <a:gd name="T0" fmla="*/ 2 w 5"/>
                <a:gd name="T1" fmla="*/ 3 h 3"/>
                <a:gd name="T2" fmla="*/ 1 w 5"/>
                <a:gd name="T3" fmla="*/ 2 h 3"/>
                <a:gd name="T4" fmla="*/ 1 w 5"/>
                <a:gd name="T5" fmla="*/ 1 h 3"/>
                <a:gd name="T6" fmla="*/ 3 w 5"/>
                <a:gd name="T7" fmla="*/ 0 h 3"/>
                <a:gd name="T8" fmla="*/ 4 w 5"/>
                <a:gd name="T9" fmla="*/ 1 h 3"/>
                <a:gd name="T10" fmla="*/ 4 w 5"/>
                <a:gd name="T11" fmla="*/ 3 h 3"/>
                <a:gd name="T12" fmla="*/ 2 w 5"/>
                <a:gd name="T13" fmla="*/ 3 h 3"/>
                <a:gd name="T14" fmla="*/ 2 w 5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1" y="3"/>
                    <a:pt x="1" y="3"/>
                    <a:pt x="1" y="2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5" y="2"/>
                    <a:pt x="4" y="2"/>
                    <a:pt x="4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97">
              <a:extLst>
                <a:ext uri="{FF2B5EF4-FFF2-40B4-BE49-F238E27FC236}">
                  <a16:creationId xmlns:a16="http://schemas.microsoft.com/office/drawing/2014/main" id="{8899E9FC-C1C6-45B8-8BAC-9C7598576830}"/>
                </a:ext>
              </a:extLst>
            </p:cNvPr>
            <p:cNvSpPr/>
            <p:nvPr/>
          </p:nvSpPr>
          <p:spPr bwMode="auto">
            <a:xfrm>
              <a:off x="8037513" y="1697038"/>
              <a:ext cx="14288" cy="41275"/>
            </a:xfrm>
            <a:custGeom>
              <a:avLst/>
              <a:gdLst>
                <a:gd name="T0" fmla="*/ 1 w 6"/>
                <a:gd name="T1" fmla="*/ 17 h 17"/>
                <a:gd name="T2" fmla="*/ 1 w 6"/>
                <a:gd name="T3" fmla="*/ 17 h 17"/>
                <a:gd name="T4" fmla="*/ 0 w 6"/>
                <a:gd name="T5" fmla="*/ 16 h 17"/>
                <a:gd name="T6" fmla="*/ 2 w 6"/>
                <a:gd name="T7" fmla="*/ 8 h 17"/>
                <a:gd name="T8" fmla="*/ 4 w 6"/>
                <a:gd name="T9" fmla="*/ 1 h 17"/>
                <a:gd name="T10" fmla="*/ 5 w 6"/>
                <a:gd name="T11" fmla="*/ 1 h 17"/>
                <a:gd name="T12" fmla="*/ 6 w 6"/>
                <a:gd name="T13" fmla="*/ 2 h 17"/>
                <a:gd name="T14" fmla="*/ 4 w 6"/>
                <a:gd name="T15" fmla="*/ 9 h 17"/>
                <a:gd name="T16" fmla="*/ 2 w 6"/>
                <a:gd name="T17" fmla="*/ 16 h 17"/>
                <a:gd name="T18" fmla="*/ 1 w 6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7">
                  <a:moveTo>
                    <a:pt x="1" y="17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0" y="17"/>
                    <a:pt x="0" y="16"/>
                    <a:pt x="0" y="16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4" y="4"/>
                    <a:pt x="4" y="1"/>
                  </a:cubicBezTo>
                  <a:cubicBezTo>
                    <a:pt x="4" y="1"/>
                    <a:pt x="5" y="0"/>
                    <a:pt x="5" y="1"/>
                  </a:cubicBezTo>
                  <a:cubicBezTo>
                    <a:pt x="6" y="1"/>
                    <a:pt x="6" y="1"/>
                    <a:pt x="6" y="2"/>
                  </a:cubicBezTo>
                  <a:cubicBezTo>
                    <a:pt x="6" y="4"/>
                    <a:pt x="5" y="7"/>
                    <a:pt x="4" y="9"/>
                  </a:cubicBezTo>
                  <a:cubicBezTo>
                    <a:pt x="3" y="11"/>
                    <a:pt x="2" y="13"/>
                    <a:pt x="2" y="16"/>
                  </a:cubicBezTo>
                  <a:cubicBezTo>
                    <a:pt x="2" y="16"/>
                    <a:pt x="1" y="17"/>
                    <a:pt x="1" y="17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98">
              <a:extLst>
                <a:ext uri="{FF2B5EF4-FFF2-40B4-BE49-F238E27FC236}">
                  <a16:creationId xmlns:a16="http://schemas.microsoft.com/office/drawing/2014/main" id="{C1F343CE-6DC1-4426-A8DC-CFD1CD72DB82}"/>
                </a:ext>
              </a:extLst>
            </p:cNvPr>
            <p:cNvSpPr/>
            <p:nvPr/>
          </p:nvSpPr>
          <p:spPr bwMode="auto">
            <a:xfrm>
              <a:off x="8083550" y="1731963"/>
              <a:ext cx="9525" cy="9525"/>
            </a:xfrm>
            <a:custGeom>
              <a:avLst/>
              <a:gdLst>
                <a:gd name="T0" fmla="*/ 1 w 4"/>
                <a:gd name="T1" fmla="*/ 4 h 4"/>
                <a:gd name="T2" fmla="*/ 0 w 4"/>
                <a:gd name="T3" fmla="*/ 3 h 4"/>
                <a:gd name="T4" fmla="*/ 1 w 4"/>
                <a:gd name="T5" fmla="*/ 1 h 4"/>
                <a:gd name="T6" fmla="*/ 2 w 4"/>
                <a:gd name="T7" fmla="*/ 1 h 4"/>
                <a:gd name="T8" fmla="*/ 3 w 4"/>
                <a:gd name="T9" fmla="*/ 1 h 4"/>
                <a:gd name="T10" fmla="*/ 3 w 4"/>
                <a:gd name="T11" fmla="*/ 3 h 4"/>
                <a:gd name="T12" fmla="*/ 2 w 4"/>
                <a:gd name="T13" fmla="*/ 3 h 4"/>
                <a:gd name="T14" fmla="*/ 1 w 4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1" y="4"/>
                  </a:moveTo>
                  <a:cubicBezTo>
                    <a:pt x="1" y="4"/>
                    <a:pt x="1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4" y="1"/>
                    <a:pt x="4" y="2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1" y="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99">
              <a:extLst>
                <a:ext uri="{FF2B5EF4-FFF2-40B4-BE49-F238E27FC236}">
                  <a16:creationId xmlns:a16="http://schemas.microsoft.com/office/drawing/2014/main" id="{C5CA75B0-FD1F-4ED7-93B8-8A302508547F}"/>
                </a:ext>
              </a:extLst>
            </p:cNvPr>
            <p:cNvSpPr/>
            <p:nvPr/>
          </p:nvSpPr>
          <p:spPr bwMode="auto">
            <a:xfrm>
              <a:off x="7816850" y="1731963"/>
              <a:ext cx="65088" cy="9525"/>
            </a:xfrm>
            <a:custGeom>
              <a:avLst/>
              <a:gdLst>
                <a:gd name="T0" fmla="*/ 26 w 27"/>
                <a:gd name="T1" fmla="*/ 4 h 4"/>
                <a:gd name="T2" fmla="*/ 25 w 27"/>
                <a:gd name="T3" fmla="*/ 4 h 4"/>
                <a:gd name="T4" fmla="*/ 11 w 27"/>
                <a:gd name="T5" fmla="*/ 3 h 4"/>
                <a:gd name="T6" fmla="*/ 1 w 27"/>
                <a:gd name="T7" fmla="*/ 2 h 4"/>
                <a:gd name="T8" fmla="*/ 0 w 27"/>
                <a:gd name="T9" fmla="*/ 1 h 4"/>
                <a:gd name="T10" fmla="*/ 2 w 27"/>
                <a:gd name="T11" fmla="*/ 0 h 4"/>
                <a:gd name="T12" fmla="*/ 11 w 27"/>
                <a:gd name="T13" fmla="*/ 0 h 4"/>
                <a:gd name="T14" fmla="*/ 26 w 27"/>
                <a:gd name="T15" fmla="*/ 2 h 4"/>
                <a:gd name="T16" fmla="*/ 27 w 27"/>
                <a:gd name="T17" fmla="*/ 3 h 4"/>
                <a:gd name="T18" fmla="*/ 26 w 27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">
                  <a:moveTo>
                    <a:pt x="26" y="4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21" y="3"/>
                    <a:pt x="16" y="3"/>
                    <a:pt x="11" y="3"/>
                  </a:cubicBezTo>
                  <a:cubicBezTo>
                    <a:pt x="8" y="3"/>
                    <a:pt x="5" y="3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5" y="0"/>
                    <a:pt x="8" y="0"/>
                    <a:pt x="11" y="0"/>
                  </a:cubicBezTo>
                  <a:cubicBezTo>
                    <a:pt x="16" y="1"/>
                    <a:pt x="21" y="1"/>
                    <a:pt x="26" y="2"/>
                  </a:cubicBezTo>
                  <a:cubicBezTo>
                    <a:pt x="26" y="2"/>
                    <a:pt x="27" y="2"/>
                    <a:pt x="27" y="3"/>
                  </a:cubicBezTo>
                  <a:cubicBezTo>
                    <a:pt x="27" y="4"/>
                    <a:pt x="26" y="4"/>
                    <a:pt x="26" y="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00">
              <a:extLst>
                <a:ext uri="{FF2B5EF4-FFF2-40B4-BE49-F238E27FC236}">
                  <a16:creationId xmlns:a16="http://schemas.microsoft.com/office/drawing/2014/main" id="{B18EF1D7-C497-4245-B20B-79A9F85298F6}"/>
                </a:ext>
              </a:extLst>
            </p:cNvPr>
            <p:cNvSpPr/>
            <p:nvPr/>
          </p:nvSpPr>
          <p:spPr bwMode="auto">
            <a:xfrm>
              <a:off x="7874000" y="1731963"/>
              <a:ext cx="12700" cy="9525"/>
            </a:xfrm>
            <a:custGeom>
              <a:avLst/>
              <a:gdLst>
                <a:gd name="T0" fmla="*/ 2 w 5"/>
                <a:gd name="T1" fmla="*/ 4 h 4"/>
                <a:gd name="T2" fmla="*/ 0 w 5"/>
                <a:gd name="T3" fmla="*/ 4 h 4"/>
                <a:gd name="T4" fmla="*/ 0 w 5"/>
                <a:gd name="T5" fmla="*/ 2 h 4"/>
                <a:gd name="T6" fmla="*/ 2 w 5"/>
                <a:gd name="T7" fmla="*/ 0 h 4"/>
                <a:gd name="T8" fmla="*/ 3 w 5"/>
                <a:gd name="T9" fmla="*/ 0 h 4"/>
                <a:gd name="T10" fmla="*/ 5 w 5"/>
                <a:gd name="T11" fmla="*/ 1 h 4"/>
                <a:gd name="T12" fmla="*/ 4 w 5"/>
                <a:gd name="T13" fmla="*/ 3 h 4"/>
                <a:gd name="T14" fmla="*/ 4 w 5"/>
                <a:gd name="T15" fmla="*/ 3 h 4"/>
                <a:gd name="T16" fmla="*/ 3 w 5"/>
                <a:gd name="T17" fmla="*/ 4 h 4"/>
                <a:gd name="T18" fmla="*/ 2 w 5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1" y="4"/>
                    <a:pt x="1" y="4"/>
                    <a:pt x="0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5" y="2"/>
                    <a:pt x="5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01">
              <a:extLst>
                <a:ext uri="{FF2B5EF4-FFF2-40B4-BE49-F238E27FC236}">
                  <a16:creationId xmlns:a16="http://schemas.microsoft.com/office/drawing/2014/main" id="{E9330FD4-6752-4294-8B93-6E4EEBD8F80E}"/>
                </a:ext>
              </a:extLst>
            </p:cNvPr>
            <p:cNvSpPr/>
            <p:nvPr/>
          </p:nvSpPr>
          <p:spPr bwMode="auto">
            <a:xfrm>
              <a:off x="7983538" y="1700213"/>
              <a:ext cx="22225" cy="38100"/>
            </a:xfrm>
            <a:custGeom>
              <a:avLst/>
              <a:gdLst>
                <a:gd name="T0" fmla="*/ 1 w 9"/>
                <a:gd name="T1" fmla="*/ 16 h 16"/>
                <a:gd name="T2" fmla="*/ 1 w 9"/>
                <a:gd name="T3" fmla="*/ 16 h 16"/>
                <a:gd name="T4" fmla="*/ 0 w 9"/>
                <a:gd name="T5" fmla="*/ 15 h 16"/>
                <a:gd name="T6" fmla="*/ 4 w 9"/>
                <a:gd name="T7" fmla="*/ 8 h 16"/>
                <a:gd name="T8" fmla="*/ 7 w 9"/>
                <a:gd name="T9" fmla="*/ 1 h 16"/>
                <a:gd name="T10" fmla="*/ 8 w 9"/>
                <a:gd name="T11" fmla="*/ 0 h 16"/>
                <a:gd name="T12" fmla="*/ 9 w 9"/>
                <a:gd name="T13" fmla="*/ 1 h 16"/>
                <a:gd name="T14" fmla="*/ 5 w 9"/>
                <a:gd name="T15" fmla="*/ 9 h 16"/>
                <a:gd name="T16" fmla="*/ 2 w 9"/>
                <a:gd name="T17" fmla="*/ 16 h 16"/>
                <a:gd name="T18" fmla="*/ 1 w 9"/>
                <a:gd name="T1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6"/>
                    <a:pt x="0" y="15"/>
                  </a:cubicBezTo>
                  <a:cubicBezTo>
                    <a:pt x="1" y="12"/>
                    <a:pt x="2" y="10"/>
                    <a:pt x="4" y="8"/>
                  </a:cubicBezTo>
                  <a:cubicBezTo>
                    <a:pt x="5" y="5"/>
                    <a:pt x="6" y="3"/>
                    <a:pt x="7" y="1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8" y="4"/>
                    <a:pt x="7" y="6"/>
                    <a:pt x="5" y="9"/>
                  </a:cubicBezTo>
                  <a:cubicBezTo>
                    <a:pt x="4" y="11"/>
                    <a:pt x="2" y="13"/>
                    <a:pt x="2" y="16"/>
                  </a:cubicBezTo>
                  <a:cubicBezTo>
                    <a:pt x="2" y="16"/>
                    <a:pt x="2" y="16"/>
                    <a:pt x="1" y="16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02">
              <a:extLst>
                <a:ext uri="{FF2B5EF4-FFF2-40B4-BE49-F238E27FC236}">
                  <a16:creationId xmlns:a16="http://schemas.microsoft.com/office/drawing/2014/main" id="{65E7611B-7C12-4104-BD93-6D6D147B70C0}"/>
                </a:ext>
              </a:extLst>
            </p:cNvPr>
            <p:cNvSpPr/>
            <p:nvPr/>
          </p:nvSpPr>
          <p:spPr bwMode="auto">
            <a:xfrm>
              <a:off x="8032750" y="1731963"/>
              <a:ext cx="11113" cy="9525"/>
            </a:xfrm>
            <a:custGeom>
              <a:avLst/>
              <a:gdLst>
                <a:gd name="T0" fmla="*/ 2 w 5"/>
                <a:gd name="T1" fmla="*/ 4 h 4"/>
                <a:gd name="T2" fmla="*/ 1 w 5"/>
                <a:gd name="T3" fmla="*/ 3 h 4"/>
                <a:gd name="T4" fmla="*/ 1 w 5"/>
                <a:gd name="T5" fmla="*/ 1 h 4"/>
                <a:gd name="T6" fmla="*/ 2 w 5"/>
                <a:gd name="T7" fmla="*/ 1 h 4"/>
                <a:gd name="T8" fmla="*/ 4 w 5"/>
                <a:gd name="T9" fmla="*/ 1 h 4"/>
                <a:gd name="T10" fmla="*/ 4 w 5"/>
                <a:gd name="T11" fmla="*/ 3 h 4"/>
                <a:gd name="T12" fmla="*/ 3 w 5"/>
                <a:gd name="T13" fmla="*/ 4 h 4"/>
                <a:gd name="T14" fmla="*/ 2 w 5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1" y="4"/>
                    <a:pt x="1" y="4"/>
                    <a:pt x="1" y="3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03">
              <a:extLst>
                <a:ext uri="{FF2B5EF4-FFF2-40B4-BE49-F238E27FC236}">
                  <a16:creationId xmlns:a16="http://schemas.microsoft.com/office/drawing/2014/main" id="{E297749C-B8FD-4138-8A9B-ADC5E63FCAC0}"/>
                </a:ext>
              </a:extLst>
            </p:cNvPr>
            <p:cNvSpPr/>
            <p:nvPr/>
          </p:nvSpPr>
          <p:spPr bwMode="auto">
            <a:xfrm>
              <a:off x="8396288" y="1720851"/>
              <a:ext cx="47625" cy="53975"/>
            </a:xfrm>
            <a:custGeom>
              <a:avLst/>
              <a:gdLst>
                <a:gd name="T0" fmla="*/ 9 w 20"/>
                <a:gd name="T1" fmla="*/ 22 h 22"/>
                <a:gd name="T2" fmla="*/ 1 w 20"/>
                <a:gd name="T3" fmla="*/ 21 h 22"/>
                <a:gd name="T4" fmla="*/ 0 w 20"/>
                <a:gd name="T5" fmla="*/ 20 h 22"/>
                <a:gd name="T6" fmla="*/ 1 w 20"/>
                <a:gd name="T7" fmla="*/ 19 h 22"/>
                <a:gd name="T8" fmla="*/ 16 w 20"/>
                <a:gd name="T9" fmla="*/ 17 h 22"/>
                <a:gd name="T10" fmla="*/ 10 w 20"/>
                <a:gd name="T11" fmla="*/ 2 h 22"/>
                <a:gd name="T12" fmla="*/ 9 w 20"/>
                <a:gd name="T13" fmla="*/ 1 h 22"/>
                <a:gd name="T14" fmla="*/ 11 w 20"/>
                <a:gd name="T15" fmla="*/ 1 h 22"/>
                <a:gd name="T16" fmla="*/ 18 w 20"/>
                <a:gd name="T17" fmla="*/ 18 h 22"/>
                <a:gd name="T18" fmla="*/ 9 w 20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2">
                  <a:moveTo>
                    <a:pt x="9" y="22"/>
                  </a:moveTo>
                  <a:cubicBezTo>
                    <a:pt x="6" y="22"/>
                    <a:pt x="4" y="22"/>
                    <a:pt x="1" y="21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8" y="21"/>
                    <a:pt x="14" y="20"/>
                    <a:pt x="16" y="17"/>
                  </a:cubicBezTo>
                  <a:cubicBezTo>
                    <a:pt x="18" y="13"/>
                    <a:pt x="15" y="8"/>
                    <a:pt x="10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8" y="7"/>
                    <a:pt x="20" y="14"/>
                    <a:pt x="18" y="18"/>
                  </a:cubicBezTo>
                  <a:cubicBezTo>
                    <a:pt x="16" y="21"/>
                    <a:pt x="13" y="22"/>
                    <a:pt x="9" y="22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04">
              <a:extLst>
                <a:ext uri="{FF2B5EF4-FFF2-40B4-BE49-F238E27FC236}">
                  <a16:creationId xmlns:a16="http://schemas.microsoft.com/office/drawing/2014/main" id="{07BEA6CC-A01C-433F-B63C-351B1F2C35C2}"/>
                </a:ext>
              </a:extLst>
            </p:cNvPr>
            <p:cNvSpPr/>
            <p:nvPr/>
          </p:nvSpPr>
          <p:spPr bwMode="auto">
            <a:xfrm>
              <a:off x="8374063" y="1720851"/>
              <a:ext cx="50800" cy="11113"/>
            </a:xfrm>
            <a:custGeom>
              <a:avLst/>
              <a:gdLst>
                <a:gd name="T0" fmla="*/ 1 w 21"/>
                <a:gd name="T1" fmla="*/ 4 h 4"/>
                <a:gd name="T2" fmla="*/ 0 w 21"/>
                <a:gd name="T3" fmla="*/ 3 h 4"/>
                <a:gd name="T4" fmla="*/ 1 w 21"/>
                <a:gd name="T5" fmla="*/ 2 h 4"/>
                <a:gd name="T6" fmla="*/ 6 w 21"/>
                <a:gd name="T7" fmla="*/ 1 h 4"/>
                <a:gd name="T8" fmla="*/ 19 w 21"/>
                <a:gd name="T9" fmla="*/ 0 h 4"/>
                <a:gd name="T10" fmla="*/ 21 w 21"/>
                <a:gd name="T11" fmla="*/ 1 h 4"/>
                <a:gd name="T12" fmla="*/ 19 w 21"/>
                <a:gd name="T13" fmla="*/ 3 h 4"/>
                <a:gd name="T14" fmla="*/ 6 w 21"/>
                <a:gd name="T15" fmla="*/ 4 h 4"/>
                <a:gd name="T16" fmla="*/ 1 w 21"/>
                <a:gd name="T17" fmla="*/ 4 h 4"/>
                <a:gd name="T18" fmla="*/ 1 w 21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4">
                  <a:moveTo>
                    <a:pt x="1" y="4"/>
                  </a:moveTo>
                  <a:cubicBezTo>
                    <a:pt x="1" y="4"/>
                    <a:pt x="0" y="4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3" y="2"/>
                    <a:pt x="4" y="1"/>
                    <a:pt x="6" y="1"/>
                  </a:cubicBezTo>
                  <a:cubicBezTo>
                    <a:pt x="10" y="1"/>
                    <a:pt x="15" y="0"/>
                    <a:pt x="19" y="0"/>
                  </a:cubicBezTo>
                  <a:cubicBezTo>
                    <a:pt x="20" y="0"/>
                    <a:pt x="20" y="1"/>
                    <a:pt x="21" y="1"/>
                  </a:cubicBezTo>
                  <a:cubicBezTo>
                    <a:pt x="21" y="2"/>
                    <a:pt x="20" y="3"/>
                    <a:pt x="19" y="3"/>
                  </a:cubicBezTo>
                  <a:cubicBezTo>
                    <a:pt x="15" y="3"/>
                    <a:pt x="11" y="3"/>
                    <a:pt x="6" y="4"/>
                  </a:cubicBezTo>
                  <a:cubicBezTo>
                    <a:pt x="5" y="4"/>
                    <a:pt x="3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05">
              <a:extLst>
                <a:ext uri="{FF2B5EF4-FFF2-40B4-BE49-F238E27FC236}">
                  <a16:creationId xmlns:a16="http://schemas.microsoft.com/office/drawing/2014/main" id="{513455E6-4585-400C-8258-112043A14569}"/>
                </a:ext>
              </a:extLst>
            </p:cNvPr>
            <p:cNvSpPr/>
            <p:nvPr/>
          </p:nvSpPr>
          <p:spPr bwMode="auto">
            <a:xfrm>
              <a:off x="8232775" y="1774826"/>
              <a:ext cx="58738" cy="7938"/>
            </a:xfrm>
            <a:custGeom>
              <a:avLst/>
              <a:gdLst>
                <a:gd name="T0" fmla="*/ 8 w 24"/>
                <a:gd name="T1" fmla="*/ 3 h 3"/>
                <a:gd name="T2" fmla="*/ 1 w 24"/>
                <a:gd name="T3" fmla="*/ 2 h 3"/>
                <a:gd name="T4" fmla="*/ 0 w 24"/>
                <a:gd name="T5" fmla="*/ 1 h 3"/>
                <a:gd name="T6" fmla="*/ 1 w 24"/>
                <a:gd name="T7" fmla="*/ 0 h 3"/>
                <a:gd name="T8" fmla="*/ 18 w 24"/>
                <a:gd name="T9" fmla="*/ 0 h 3"/>
                <a:gd name="T10" fmla="*/ 23 w 24"/>
                <a:gd name="T11" fmla="*/ 0 h 3"/>
                <a:gd name="T12" fmla="*/ 24 w 24"/>
                <a:gd name="T13" fmla="*/ 1 h 3"/>
                <a:gd name="T14" fmla="*/ 23 w 24"/>
                <a:gd name="T15" fmla="*/ 2 h 3"/>
                <a:gd name="T16" fmla="*/ 18 w 24"/>
                <a:gd name="T17" fmla="*/ 2 h 3"/>
                <a:gd name="T18" fmla="*/ 8 w 24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">
                  <a:moveTo>
                    <a:pt x="8" y="3"/>
                  </a:moveTo>
                  <a:cubicBezTo>
                    <a:pt x="5" y="3"/>
                    <a:pt x="3" y="3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7" y="1"/>
                    <a:pt x="12" y="0"/>
                    <a:pt x="18" y="0"/>
                  </a:cubicBezTo>
                  <a:cubicBezTo>
                    <a:pt x="20" y="0"/>
                    <a:pt x="21" y="0"/>
                    <a:pt x="23" y="0"/>
                  </a:cubicBezTo>
                  <a:cubicBezTo>
                    <a:pt x="24" y="0"/>
                    <a:pt x="24" y="0"/>
                    <a:pt x="24" y="1"/>
                  </a:cubicBezTo>
                  <a:cubicBezTo>
                    <a:pt x="24" y="1"/>
                    <a:pt x="24" y="2"/>
                    <a:pt x="23" y="2"/>
                  </a:cubicBezTo>
                  <a:cubicBezTo>
                    <a:pt x="22" y="2"/>
                    <a:pt x="20" y="2"/>
                    <a:pt x="18" y="2"/>
                  </a:cubicBezTo>
                  <a:cubicBezTo>
                    <a:pt x="15" y="2"/>
                    <a:pt x="11" y="3"/>
                    <a:pt x="8" y="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06">
              <a:extLst>
                <a:ext uri="{FF2B5EF4-FFF2-40B4-BE49-F238E27FC236}">
                  <a16:creationId xmlns:a16="http://schemas.microsoft.com/office/drawing/2014/main" id="{10E3F165-35F6-4EFA-BA11-C487A3EEB18A}"/>
                </a:ext>
              </a:extLst>
            </p:cNvPr>
            <p:cNvSpPr/>
            <p:nvPr/>
          </p:nvSpPr>
          <p:spPr bwMode="auto">
            <a:xfrm>
              <a:off x="8277225" y="1728788"/>
              <a:ext cx="17463" cy="50800"/>
            </a:xfrm>
            <a:custGeom>
              <a:avLst/>
              <a:gdLst>
                <a:gd name="T0" fmla="*/ 5 w 7"/>
                <a:gd name="T1" fmla="*/ 21 h 21"/>
                <a:gd name="T2" fmla="*/ 4 w 7"/>
                <a:gd name="T3" fmla="*/ 20 h 21"/>
                <a:gd name="T4" fmla="*/ 0 w 7"/>
                <a:gd name="T5" fmla="*/ 2 h 21"/>
                <a:gd name="T6" fmla="*/ 1 w 7"/>
                <a:gd name="T7" fmla="*/ 0 h 21"/>
                <a:gd name="T8" fmla="*/ 3 w 7"/>
                <a:gd name="T9" fmla="*/ 1 h 21"/>
                <a:gd name="T10" fmla="*/ 6 w 7"/>
                <a:gd name="T11" fmla="*/ 20 h 21"/>
                <a:gd name="T12" fmla="*/ 5 w 7"/>
                <a:gd name="T13" fmla="*/ 21 h 21"/>
                <a:gd name="T14" fmla="*/ 5 w 7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21">
                  <a:moveTo>
                    <a:pt x="5" y="21"/>
                  </a:moveTo>
                  <a:cubicBezTo>
                    <a:pt x="5" y="21"/>
                    <a:pt x="4" y="20"/>
                    <a:pt x="4" y="20"/>
                  </a:cubicBezTo>
                  <a:cubicBezTo>
                    <a:pt x="3" y="14"/>
                    <a:pt x="2" y="7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4" y="7"/>
                    <a:pt x="6" y="13"/>
                    <a:pt x="6" y="20"/>
                  </a:cubicBezTo>
                  <a:cubicBezTo>
                    <a:pt x="7" y="20"/>
                    <a:pt x="6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07">
              <a:extLst>
                <a:ext uri="{FF2B5EF4-FFF2-40B4-BE49-F238E27FC236}">
                  <a16:creationId xmlns:a16="http://schemas.microsoft.com/office/drawing/2014/main" id="{901E98A6-92EA-4F6E-9928-3DDF0DD25EAB}"/>
                </a:ext>
              </a:extLst>
            </p:cNvPr>
            <p:cNvSpPr/>
            <p:nvPr/>
          </p:nvSpPr>
          <p:spPr bwMode="auto">
            <a:xfrm>
              <a:off x="8274050" y="1725613"/>
              <a:ext cx="11113" cy="11113"/>
            </a:xfrm>
            <a:custGeom>
              <a:avLst/>
              <a:gdLst>
                <a:gd name="T0" fmla="*/ 3 w 4"/>
                <a:gd name="T1" fmla="*/ 4 h 4"/>
                <a:gd name="T2" fmla="*/ 2 w 4"/>
                <a:gd name="T3" fmla="*/ 4 h 4"/>
                <a:gd name="T4" fmla="*/ 1 w 4"/>
                <a:gd name="T5" fmla="*/ 3 h 4"/>
                <a:gd name="T6" fmla="*/ 0 w 4"/>
                <a:gd name="T7" fmla="*/ 1 h 4"/>
                <a:gd name="T8" fmla="*/ 2 w 4"/>
                <a:gd name="T9" fmla="*/ 0 h 4"/>
                <a:gd name="T10" fmla="*/ 3 w 4"/>
                <a:gd name="T11" fmla="*/ 1 h 4"/>
                <a:gd name="T12" fmla="*/ 4 w 4"/>
                <a:gd name="T13" fmla="*/ 3 h 4"/>
                <a:gd name="T14" fmla="*/ 3 w 4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3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4" y="1"/>
                    <a:pt x="4" y="2"/>
                    <a:pt x="4" y="3"/>
                  </a:cubicBezTo>
                  <a:cubicBezTo>
                    <a:pt x="4" y="4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08">
              <a:extLst>
                <a:ext uri="{FF2B5EF4-FFF2-40B4-BE49-F238E27FC236}">
                  <a16:creationId xmlns:a16="http://schemas.microsoft.com/office/drawing/2014/main" id="{0A5F4D3E-65B7-4D0D-AA11-680E69892907}"/>
                </a:ext>
              </a:extLst>
            </p:cNvPr>
            <p:cNvSpPr/>
            <p:nvPr/>
          </p:nvSpPr>
          <p:spPr bwMode="auto">
            <a:xfrm>
              <a:off x="8286750" y="1770063"/>
              <a:ext cx="68263" cy="9525"/>
            </a:xfrm>
            <a:custGeom>
              <a:avLst/>
              <a:gdLst>
                <a:gd name="T0" fmla="*/ 1 w 28"/>
                <a:gd name="T1" fmla="*/ 4 h 4"/>
                <a:gd name="T2" fmla="*/ 0 w 28"/>
                <a:gd name="T3" fmla="*/ 3 h 4"/>
                <a:gd name="T4" fmla="*/ 1 w 28"/>
                <a:gd name="T5" fmla="*/ 2 h 4"/>
                <a:gd name="T6" fmla="*/ 8 w 28"/>
                <a:gd name="T7" fmla="*/ 2 h 4"/>
                <a:gd name="T8" fmla="*/ 27 w 28"/>
                <a:gd name="T9" fmla="*/ 0 h 4"/>
                <a:gd name="T10" fmla="*/ 28 w 28"/>
                <a:gd name="T11" fmla="*/ 1 h 4"/>
                <a:gd name="T12" fmla="*/ 27 w 28"/>
                <a:gd name="T13" fmla="*/ 2 h 4"/>
                <a:gd name="T14" fmla="*/ 8 w 28"/>
                <a:gd name="T15" fmla="*/ 4 h 4"/>
                <a:gd name="T16" fmla="*/ 1 w 28"/>
                <a:gd name="T17" fmla="*/ 4 h 4"/>
                <a:gd name="T18" fmla="*/ 1 w 28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">
                  <a:moveTo>
                    <a:pt x="1" y="4"/>
                  </a:moveTo>
                  <a:cubicBezTo>
                    <a:pt x="1" y="4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3" y="2"/>
                    <a:pt x="6" y="2"/>
                    <a:pt x="8" y="2"/>
                  </a:cubicBezTo>
                  <a:cubicBezTo>
                    <a:pt x="14" y="2"/>
                    <a:pt x="21" y="1"/>
                    <a:pt x="27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8" y="2"/>
                    <a:pt x="28" y="2"/>
                    <a:pt x="27" y="2"/>
                  </a:cubicBezTo>
                  <a:cubicBezTo>
                    <a:pt x="21" y="4"/>
                    <a:pt x="15" y="4"/>
                    <a:pt x="8" y="4"/>
                  </a:cubicBezTo>
                  <a:cubicBezTo>
                    <a:pt x="6" y="4"/>
                    <a:pt x="3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09">
              <a:extLst>
                <a:ext uri="{FF2B5EF4-FFF2-40B4-BE49-F238E27FC236}">
                  <a16:creationId xmlns:a16="http://schemas.microsoft.com/office/drawing/2014/main" id="{3C35C053-777D-4AFE-9D91-B1EA6E2AFA29}"/>
                </a:ext>
              </a:extLst>
            </p:cNvPr>
            <p:cNvSpPr/>
            <p:nvPr/>
          </p:nvSpPr>
          <p:spPr bwMode="auto">
            <a:xfrm>
              <a:off x="8328025" y="1725613"/>
              <a:ext cx="28575" cy="49213"/>
            </a:xfrm>
            <a:custGeom>
              <a:avLst/>
              <a:gdLst>
                <a:gd name="T0" fmla="*/ 10 w 12"/>
                <a:gd name="T1" fmla="*/ 20 h 20"/>
                <a:gd name="T2" fmla="*/ 9 w 12"/>
                <a:gd name="T3" fmla="*/ 20 h 20"/>
                <a:gd name="T4" fmla="*/ 5 w 12"/>
                <a:gd name="T5" fmla="*/ 11 h 20"/>
                <a:gd name="T6" fmla="*/ 0 w 12"/>
                <a:gd name="T7" fmla="*/ 2 h 20"/>
                <a:gd name="T8" fmla="*/ 1 w 12"/>
                <a:gd name="T9" fmla="*/ 0 h 20"/>
                <a:gd name="T10" fmla="*/ 2 w 12"/>
                <a:gd name="T11" fmla="*/ 1 h 20"/>
                <a:gd name="T12" fmla="*/ 7 w 12"/>
                <a:gd name="T13" fmla="*/ 10 h 20"/>
                <a:gd name="T14" fmla="*/ 11 w 12"/>
                <a:gd name="T15" fmla="*/ 19 h 20"/>
                <a:gd name="T16" fmla="*/ 11 w 12"/>
                <a:gd name="T17" fmla="*/ 20 h 20"/>
                <a:gd name="T18" fmla="*/ 10 w 12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20">
                  <a:moveTo>
                    <a:pt x="10" y="20"/>
                  </a:moveTo>
                  <a:cubicBezTo>
                    <a:pt x="10" y="20"/>
                    <a:pt x="9" y="20"/>
                    <a:pt x="9" y="20"/>
                  </a:cubicBezTo>
                  <a:cubicBezTo>
                    <a:pt x="8" y="17"/>
                    <a:pt x="7" y="14"/>
                    <a:pt x="5" y="11"/>
                  </a:cubicBezTo>
                  <a:cubicBezTo>
                    <a:pt x="3" y="8"/>
                    <a:pt x="1" y="5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3" y="4"/>
                    <a:pt x="5" y="7"/>
                    <a:pt x="7" y="10"/>
                  </a:cubicBezTo>
                  <a:cubicBezTo>
                    <a:pt x="8" y="13"/>
                    <a:pt x="10" y="16"/>
                    <a:pt x="11" y="19"/>
                  </a:cubicBezTo>
                  <a:cubicBezTo>
                    <a:pt x="12" y="20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10">
              <a:extLst>
                <a:ext uri="{FF2B5EF4-FFF2-40B4-BE49-F238E27FC236}">
                  <a16:creationId xmlns:a16="http://schemas.microsoft.com/office/drawing/2014/main" id="{53151295-4E12-4481-91B1-A34B7F2481EE}"/>
                </a:ext>
              </a:extLst>
            </p:cNvPr>
            <p:cNvSpPr/>
            <p:nvPr/>
          </p:nvSpPr>
          <p:spPr bwMode="auto">
            <a:xfrm>
              <a:off x="8323263" y="1720851"/>
              <a:ext cx="12700" cy="12700"/>
            </a:xfrm>
            <a:custGeom>
              <a:avLst/>
              <a:gdLst>
                <a:gd name="T0" fmla="*/ 3 w 5"/>
                <a:gd name="T1" fmla="*/ 5 h 5"/>
                <a:gd name="T2" fmla="*/ 2 w 5"/>
                <a:gd name="T3" fmla="*/ 5 h 5"/>
                <a:gd name="T4" fmla="*/ 1 w 5"/>
                <a:gd name="T5" fmla="*/ 4 h 5"/>
                <a:gd name="T6" fmla="*/ 0 w 5"/>
                <a:gd name="T7" fmla="*/ 1 h 5"/>
                <a:gd name="T8" fmla="*/ 3 w 5"/>
                <a:gd name="T9" fmla="*/ 1 h 5"/>
                <a:gd name="T10" fmla="*/ 4 w 5"/>
                <a:gd name="T11" fmla="*/ 2 h 5"/>
                <a:gd name="T12" fmla="*/ 4 w 5"/>
                <a:gd name="T13" fmla="*/ 4 h 5"/>
                <a:gd name="T14" fmla="*/ 3 w 5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5">
                  <a:moveTo>
                    <a:pt x="3" y="5"/>
                  </a:moveTo>
                  <a:cubicBezTo>
                    <a:pt x="3" y="5"/>
                    <a:pt x="2" y="5"/>
                    <a:pt x="2" y="5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3" y="1"/>
                    <a:pt x="4" y="2"/>
                    <a:pt x="4" y="2"/>
                  </a:cubicBezTo>
                  <a:cubicBezTo>
                    <a:pt x="5" y="3"/>
                    <a:pt x="5" y="4"/>
                    <a:pt x="4" y="4"/>
                  </a:cubicBezTo>
                  <a:cubicBezTo>
                    <a:pt x="4" y="5"/>
                    <a:pt x="4" y="5"/>
                    <a:pt x="3" y="5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11">
              <a:extLst>
                <a:ext uri="{FF2B5EF4-FFF2-40B4-BE49-F238E27FC236}">
                  <a16:creationId xmlns:a16="http://schemas.microsoft.com/office/drawing/2014/main" id="{AB4EA3D7-9416-4EF8-ABF2-A7A94E05778F}"/>
                </a:ext>
              </a:extLst>
            </p:cNvPr>
            <p:cNvSpPr/>
            <p:nvPr/>
          </p:nvSpPr>
          <p:spPr bwMode="auto">
            <a:xfrm>
              <a:off x="8350250" y="1766888"/>
              <a:ext cx="50800" cy="11113"/>
            </a:xfrm>
            <a:custGeom>
              <a:avLst/>
              <a:gdLst>
                <a:gd name="T0" fmla="*/ 9 w 21"/>
                <a:gd name="T1" fmla="*/ 4 h 4"/>
                <a:gd name="T2" fmla="*/ 1 w 21"/>
                <a:gd name="T3" fmla="*/ 3 h 4"/>
                <a:gd name="T4" fmla="*/ 0 w 21"/>
                <a:gd name="T5" fmla="*/ 2 h 4"/>
                <a:gd name="T6" fmla="*/ 1 w 21"/>
                <a:gd name="T7" fmla="*/ 1 h 4"/>
                <a:gd name="T8" fmla="*/ 20 w 21"/>
                <a:gd name="T9" fmla="*/ 0 h 4"/>
                <a:gd name="T10" fmla="*/ 21 w 21"/>
                <a:gd name="T11" fmla="*/ 0 h 4"/>
                <a:gd name="T12" fmla="*/ 20 w 21"/>
                <a:gd name="T13" fmla="*/ 2 h 4"/>
                <a:gd name="T14" fmla="*/ 9 w 21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4">
                  <a:moveTo>
                    <a:pt x="9" y="4"/>
                  </a:moveTo>
                  <a:cubicBezTo>
                    <a:pt x="6" y="4"/>
                    <a:pt x="4" y="4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8" y="2"/>
                    <a:pt x="14" y="2"/>
                    <a:pt x="20" y="0"/>
                  </a:cubicBezTo>
                  <a:cubicBezTo>
                    <a:pt x="20" y="0"/>
                    <a:pt x="21" y="0"/>
                    <a:pt x="21" y="0"/>
                  </a:cubicBezTo>
                  <a:cubicBezTo>
                    <a:pt x="21" y="1"/>
                    <a:pt x="21" y="2"/>
                    <a:pt x="20" y="2"/>
                  </a:cubicBezTo>
                  <a:cubicBezTo>
                    <a:pt x="17" y="3"/>
                    <a:pt x="13" y="4"/>
                    <a:pt x="9" y="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12">
              <a:extLst>
                <a:ext uri="{FF2B5EF4-FFF2-40B4-BE49-F238E27FC236}">
                  <a16:creationId xmlns:a16="http://schemas.microsoft.com/office/drawing/2014/main" id="{378673CA-AD8F-407E-941D-C544A4CB8FA6}"/>
                </a:ext>
              </a:extLst>
            </p:cNvPr>
            <p:cNvSpPr/>
            <p:nvPr/>
          </p:nvSpPr>
          <p:spPr bwMode="auto">
            <a:xfrm>
              <a:off x="8374063" y="1725613"/>
              <a:ext cx="26988" cy="46038"/>
            </a:xfrm>
            <a:custGeom>
              <a:avLst/>
              <a:gdLst>
                <a:gd name="T0" fmla="*/ 10 w 11"/>
                <a:gd name="T1" fmla="*/ 19 h 19"/>
                <a:gd name="T2" fmla="*/ 9 w 11"/>
                <a:gd name="T3" fmla="*/ 18 h 19"/>
                <a:gd name="T4" fmla="*/ 5 w 11"/>
                <a:gd name="T5" fmla="*/ 10 h 19"/>
                <a:gd name="T6" fmla="*/ 0 w 11"/>
                <a:gd name="T7" fmla="*/ 1 h 19"/>
                <a:gd name="T8" fmla="*/ 1 w 11"/>
                <a:gd name="T9" fmla="*/ 0 h 19"/>
                <a:gd name="T10" fmla="*/ 2 w 11"/>
                <a:gd name="T11" fmla="*/ 1 h 19"/>
                <a:gd name="T12" fmla="*/ 7 w 11"/>
                <a:gd name="T13" fmla="*/ 9 h 19"/>
                <a:gd name="T14" fmla="*/ 11 w 11"/>
                <a:gd name="T15" fmla="*/ 18 h 19"/>
                <a:gd name="T16" fmla="*/ 10 w 11"/>
                <a:gd name="T17" fmla="*/ 19 h 19"/>
                <a:gd name="T18" fmla="*/ 10 w 11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9">
                  <a:moveTo>
                    <a:pt x="10" y="19"/>
                  </a:moveTo>
                  <a:cubicBezTo>
                    <a:pt x="10" y="19"/>
                    <a:pt x="9" y="19"/>
                    <a:pt x="9" y="18"/>
                  </a:cubicBezTo>
                  <a:cubicBezTo>
                    <a:pt x="9" y="15"/>
                    <a:pt x="7" y="13"/>
                    <a:pt x="5" y="10"/>
                  </a:cubicBezTo>
                  <a:cubicBezTo>
                    <a:pt x="3" y="7"/>
                    <a:pt x="1" y="4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3" y="4"/>
                    <a:pt x="5" y="6"/>
                    <a:pt x="7" y="9"/>
                  </a:cubicBezTo>
                  <a:cubicBezTo>
                    <a:pt x="9" y="11"/>
                    <a:pt x="11" y="14"/>
                    <a:pt x="11" y="18"/>
                  </a:cubicBezTo>
                  <a:cubicBezTo>
                    <a:pt x="11" y="18"/>
                    <a:pt x="11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13">
              <a:extLst>
                <a:ext uri="{FF2B5EF4-FFF2-40B4-BE49-F238E27FC236}">
                  <a16:creationId xmlns:a16="http://schemas.microsoft.com/office/drawing/2014/main" id="{D6E4494C-73B1-4497-8CFA-7F9B0BB92E59}"/>
                </a:ext>
              </a:extLst>
            </p:cNvPr>
            <p:cNvSpPr/>
            <p:nvPr/>
          </p:nvSpPr>
          <p:spPr bwMode="auto">
            <a:xfrm>
              <a:off x="8177213" y="1774826"/>
              <a:ext cx="61913" cy="7938"/>
            </a:xfrm>
            <a:custGeom>
              <a:avLst/>
              <a:gdLst>
                <a:gd name="T0" fmla="*/ 2 w 25"/>
                <a:gd name="T1" fmla="*/ 3 h 3"/>
                <a:gd name="T2" fmla="*/ 1 w 25"/>
                <a:gd name="T3" fmla="*/ 2 h 3"/>
                <a:gd name="T4" fmla="*/ 2 w 25"/>
                <a:gd name="T5" fmla="*/ 1 h 3"/>
                <a:gd name="T6" fmla="*/ 10 w 25"/>
                <a:gd name="T7" fmla="*/ 1 h 3"/>
                <a:gd name="T8" fmla="*/ 24 w 25"/>
                <a:gd name="T9" fmla="*/ 0 h 3"/>
                <a:gd name="T10" fmla="*/ 25 w 25"/>
                <a:gd name="T11" fmla="*/ 1 h 3"/>
                <a:gd name="T12" fmla="*/ 24 w 25"/>
                <a:gd name="T13" fmla="*/ 2 h 3"/>
                <a:gd name="T14" fmla="*/ 10 w 25"/>
                <a:gd name="T15" fmla="*/ 3 h 3"/>
                <a:gd name="T16" fmla="*/ 2 w 25"/>
                <a:gd name="T17" fmla="*/ 3 h 3"/>
                <a:gd name="T18" fmla="*/ 2 w 25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3">
                  <a:moveTo>
                    <a:pt x="2" y="3"/>
                  </a:moveTo>
                  <a:cubicBezTo>
                    <a:pt x="1" y="3"/>
                    <a:pt x="1" y="3"/>
                    <a:pt x="1" y="2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4" y="1"/>
                    <a:pt x="8" y="1"/>
                    <a:pt x="10" y="1"/>
                  </a:cubicBezTo>
                  <a:cubicBezTo>
                    <a:pt x="15" y="1"/>
                    <a:pt x="20" y="1"/>
                    <a:pt x="24" y="0"/>
                  </a:cubicBezTo>
                  <a:cubicBezTo>
                    <a:pt x="25" y="0"/>
                    <a:pt x="25" y="0"/>
                    <a:pt x="25" y="1"/>
                  </a:cubicBezTo>
                  <a:cubicBezTo>
                    <a:pt x="25" y="2"/>
                    <a:pt x="25" y="2"/>
                    <a:pt x="24" y="2"/>
                  </a:cubicBezTo>
                  <a:cubicBezTo>
                    <a:pt x="20" y="3"/>
                    <a:pt x="15" y="3"/>
                    <a:pt x="10" y="3"/>
                  </a:cubicBezTo>
                  <a:cubicBezTo>
                    <a:pt x="8" y="3"/>
                    <a:pt x="5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14">
              <a:extLst>
                <a:ext uri="{FF2B5EF4-FFF2-40B4-BE49-F238E27FC236}">
                  <a16:creationId xmlns:a16="http://schemas.microsoft.com/office/drawing/2014/main" id="{080EFF76-643F-4E98-B976-AD8E13CD78DB}"/>
                </a:ext>
              </a:extLst>
            </p:cNvPr>
            <p:cNvSpPr/>
            <p:nvPr/>
          </p:nvSpPr>
          <p:spPr bwMode="auto">
            <a:xfrm>
              <a:off x="8228013" y="1728788"/>
              <a:ext cx="12700" cy="50800"/>
            </a:xfrm>
            <a:custGeom>
              <a:avLst/>
              <a:gdLst>
                <a:gd name="T0" fmla="*/ 3 w 5"/>
                <a:gd name="T1" fmla="*/ 21 h 21"/>
                <a:gd name="T2" fmla="*/ 3 w 5"/>
                <a:gd name="T3" fmla="*/ 21 h 21"/>
                <a:gd name="T4" fmla="*/ 2 w 5"/>
                <a:gd name="T5" fmla="*/ 20 h 21"/>
                <a:gd name="T6" fmla="*/ 1 w 5"/>
                <a:gd name="T7" fmla="*/ 5 h 21"/>
                <a:gd name="T8" fmla="*/ 0 w 5"/>
                <a:gd name="T9" fmla="*/ 2 h 21"/>
                <a:gd name="T10" fmla="*/ 1 w 5"/>
                <a:gd name="T11" fmla="*/ 0 h 21"/>
                <a:gd name="T12" fmla="*/ 2 w 5"/>
                <a:gd name="T13" fmla="*/ 1 h 21"/>
                <a:gd name="T14" fmla="*/ 3 w 5"/>
                <a:gd name="T15" fmla="*/ 5 h 21"/>
                <a:gd name="T16" fmla="*/ 4 w 5"/>
                <a:gd name="T17" fmla="*/ 20 h 21"/>
                <a:gd name="T18" fmla="*/ 3 w 5"/>
                <a:gd name="T1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21">
                  <a:moveTo>
                    <a:pt x="3" y="21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0"/>
                  </a:cubicBezTo>
                  <a:cubicBezTo>
                    <a:pt x="2" y="15"/>
                    <a:pt x="2" y="10"/>
                    <a:pt x="1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3" y="2"/>
                    <a:pt x="3" y="4"/>
                    <a:pt x="3" y="5"/>
                  </a:cubicBezTo>
                  <a:cubicBezTo>
                    <a:pt x="4" y="10"/>
                    <a:pt x="5" y="15"/>
                    <a:pt x="4" y="20"/>
                  </a:cubicBezTo>
                  <a:cubicBezTo>
                    <a:pt x="4" y="21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15">
              <a:extLst>
                <a:ext uri="{FF2B5EF4-FFF2-40B4-BE49-F238E27FC236}">
                  <a16:creationId xmlns:a16="http://schemas.microsoft.com/office/drawing/2014/main" id="{6E2466A7-9769-4FC6-A000-A89FD5291AD1}"/>
                </a:ext>
              </a:extLst>
            </p:cNvPr>
            <p:cNvSpPr/>
            <p:nvPr/>
          </p:nvSpPr>
          <p:spPr bwMode="auto">
            <a:xfrm>
              <a:off x="8177213" y="1728788"/>
              <a:ext cx="58738" cy="7938"/>
            </a:xfrm>
            <a:custGeom>
              <a:avLst/>
              <a:gdLst>
                <a:gd name="T0" fmla="*/ 7 w 24"/>
                <a:gd name="T1" fmla="*/ 3 h 3"/>
                <a:gd name="T2" fmla="*/ 1 w 24"/>
                <a:gd name="T3" fmla="*/ 3 h 3"/>
                <a:gd name="T4" fmla="*/ 0 w 24"/>
                <a:gd name="T5" fmla="*/ 1 h 3"/>
                <a:gd name="T6" fmla="*/ 2 w 24"/>
                <a:gd name="T7" fmla="*/ 0 h 3"/>
                <a:gd name="T8" fmla="*/ 13 w 24"/>
                <a:gd name="T9" fmla="*/ 0 h 3"/>
                <a:gd name="T10" fmla="*/ 22 w 24"/>
                <a:gd name="T11" fmla="*/ 0 h 3"/>
                <a:gd name="T12" fmla="*/ 24 w 24"/>
                <a:gd name="T13" fmla="*/ 1 h 3"/>
                <a:gd name="T14" fmla="*/ 22 w 24"/>
                <a:gd name="T15" fmla="*/ 3 h 3"/>
                <a:gd name="T16" fmla="*/ 13 w 24"/>
                <a:gd name="T17" fmla="*/ 3 h 3"/>
                <a:gd name="T18" fmla="*/ 7 w 24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">
                  <a:moveTo>
                    <a:pt x="7" y="3"/>
                  </a:moveTo>
                  <a:cubicBezTo>
                    <a:pt x="5" y="3"/>
                    <a:pt x="3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6" y="1"/>
                    <a:pt x="9" y="0"/>
                    <a:pt x="13" y="0"/>
                  </a:cubicBezTo>
                  <a:cubicBezTo>
                    <a:pt x="16" y="0"/>
                    <a:pt x="19" y="0"/>
                    <a:pt x="22" y="0"/>
                  </a:cubicBezTo>
                  <a:cubicBezTo>
                    <a:pt x="23" y="0"/>
                    <a:pt x="24" y="1"/>
                    <a:pt x="24" y="1"/>
                  </a:cubicBezTo>
                  <a:cubicBezTo>
                    <a:pt x="23" y="2"/>
                    <a:pt x="23" y="3"/>
                    <a:pt x="22" y="3"/>
                  </a:cubicBezTo>
                  <a:cubicBezTo>
                    <a:pt x="19" y="3"/>
                    <a:pt x="16" y="3"/>
                    <a:pt x="13" y="3"/>
                  </a:cubicBezTo>
                  <a:cubicBezTo>
                    <a:pt x="11" y="3"/>
                    <a:pt x="9" y="3"/>
                    <a:pt x="7" y="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16">
              <a:extLst>
                <a:ext uri="{FF2B5EF4-FFF2-40B4-BE49-F238E27FC236}">
                  <a16:creationId xmlns:a16="http://schemas.microsoft.com/office/drawing/2014/main" id="{5413D64E-339A-4A39-97FD-65EFF1545FCA}"/>
                </a:ext>
              </a:extLst>
            </p:cNvPr>
            <p:cNvSpPr/>
            <p:nvPr/>
          </p:nvSpPr>
          <p:spPr bwMode="auto">
            <a:xfrm>
              <a:off x="8121650" y="1778001"/>
              <a:ext cx="63500" cy="6350"/>
            </a:xfrm>
            <a:custGeom>
              <a:avLst/>
              <a:gdLst>
                <a:gd name="T0" fmla="*/ 7 w 26"/>
                <a:gd name="T1" fmla="*/ 3 h 3"/>
                <a:gd name="T2" fmla="*/ 1 w 26"/>
                <a:gd name="T3" fmla="*/ 3 h 3"/>
                <a:gd name="T4" fmla="*/ 0 w 26"/>
                <a:gd name="T5" fmla="*/ 2 h 3"/>
                <a:gd name="T6" fmla="*/ 1 w 26"/>
                <a:gd name="T7" fmla="*/ 1 h 3"/>
                <a:gd name="T8" fmla="*/ 15 w 26"/>
                <a:gd name="T9" fmla="*/ 0 h 3"/>
                <a:gd name="T10" fmla="*/ 25 w 26"/>
                <a:gd name="T11" fmla="*/ 0 h 3"/>
                <a:gd name="T12" fmla="*/ 26 w 26"/>
                <a:gd name="T13" fmla="*/ 1 h 3"/>
                <a:gd name="T14" fmla="*/ 25 w 26"/>
                <a:gd name="T15" fmla="*/ 2 h 3"/>
                <a:gd name="T16" fmla="*/ 15 w 26"/>
                <a:gd name="T17" fmla="*/ 3 h 3"/>
                <a:gd name="T18" fmla="*/ 7 w 26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">
                  <a:moveTo>
                    <a:pt x="7" y="3"/>
                  </a:moveTo>
                  <a:cubicBezTo>
                    <a:pt x="5" y="3"/>
                    <a:pt x="3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6" y="1"/>
                    <a:pt x="11" y="1"/>
                    <a:pt x="15" y="0"/>
                  </a:cubicBezTo>
                  <a:cubicBezTo>
                    <a:pt x="18" y="0"/>
                    <a:pt x="21" y="0"/>
                    <a:pt x="25" y="0"/>
                  </a:cubicBezTo>
                  <a:cubicBezTo>
                    <a:pt x="25" y="0"/>
                    <a:pt x="26" y="0"/>
                    <a:pt x="26" y="1"/>
                  </a:cubicBezTo>
                  <a:cubicBezTo>
                    <a:pt x="26" y="2"/>
                    <a:pt x="25" y="2"/>
                    <a:pt x="25" y="2"/>
                  </a:cubicBezTo>
                  <a:cubicBezTo>
                    <a:pt x="22" y="2"/>
                    <a:pt x="18" y="2"/>
                    <a:pt x="15" y="3"/>
                  </a:cubicBezTo>
                  <a:cubicBezTo>
                    <a:pt x="12" y="3"/>
                    <a:pt x="9" y="3"/>
                    <a:pt x="7" y="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17">
              <a:extLst>
                <a:ext uri="{FF2B5EF4-FFF2-40B4-BE49-F238E27FC236}">
                  <a16:creationId xmlns:a16="http://schemas.microsoft.com/office/drawing/2014/main" id="{E93B2D57-61E6-4028-925C-ADC0F42C7334}"/>
                </a:ext>
              </a:extLst>
            </p:cNvPr>
            <p:cNvSpPr/>
            <p:nvPr/>
          </p:nvSpPr>
          <p:spPr bwMode="auto">
            <a:xfrm>
              <a:off x="8177213" y="1728788"/>
              <a:ext cx="9525" cy="53975"/>
            </a:xfrm>
            <a:custGeom>
              <a:avLst/>
              <a:gdLst>
                <a:gd name="T0" fmla="*/ 2 w 4"/>
                <a:gd name="T1" fmla="*/ 22 h 22"/>
                <a:gd name="T2" fmla="*/ 2 w 4"/>
                <a:gd name="T3" fmla="*/ 22 h 22"/>
                <a:gd name="T4" fmla="*/ 0 w 4"/>
                <a:gd name="T5" fmla="*/ 21 h 22"/>
                <a:gd name="T6" fmla="*/ 0 w 4"/>
                <a:gd name="T7" fmla="*/ 2 h 22"/>
                <a:gd name="T8" fmla="*/ 1 w 4"/>
                <a:gd name="T9" fmla="*/ 1 h 22"/>
                <a:gd name="T10" fmla="*/ 2 w 4"/>
                <a:gd name="T11" fmla="*/ 2 h 22"/>
                <a:gd name="T12" fmla="*/ 3 w 4"/>
                <a:gd name="T13" fmla="*/ 21 h 22"/>
                <a:gd name="T14" fmla="*/ 2 w 4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22">
                  <a:moveTo>
                    <a:pt x="2" y="22"/>
                  </a:moveTo>
                  <a:cubicBezTo>
                    <a:pt x="2" y="22"/>
                    <a:pt x="2" y="22"/>
                    <a:pt x="2" y="22"/>
                  </a:cubicBezTo>
                  <a:cubicBezTo>
                    <a:pt x="1" y="22"/>
                    <a:pt x="0" y="22"/>
                    <a:pt x="0" y="21"/>
                  </a:cubicBezTo>
                  <a:cubicBezTo>
                    <a:pt x="1" y="15"/>
                    <a:pt x="1" y="8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4" y="8"/>
                    <a:pt x="3" y="15"/>
                    <a:pt x="3" y="21"/>
                  </a:cubicBezTo>
                  <a:cubicBezTo>
                    <a:pt x="3" y="22"/>
                    <a:pt x="2" y="22"/>
                    <a:pt x="2" y="22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18">
              <a:extLst>
                <a:ext uri="{FF2B5EF4-FFF2-40B4-BE49-F238E27FC236}">
                  <a16:creationId xmlns:a16="http://schemas.microsoft.com/office/drawing/2014/main" id="{F29D2809-2909-4364-960F-DD19187D1A0A}"/>
                </a:ext>
              </a:extLst>
            </p:cNvPr>
            <p:cNvSpPr/>
            <p:nvPr/>
          </p:nvSpPr>
          <p:spPr bwMode="auto">
            <a:xfrm>
              <a:off x="7797800" y="1731963"/>
              <a:ext cx="71438" cy="50800"/>
            </a:xfrm>
            <a:custGeom>
              <a:avLst/>
              <a:gdLst>
                <a:gd name="T0" fmla="*/ 25 w 30"/>
                <a:gd name="T1" fmla="*/ 21 h 21"/>
                <a:gd name="T2" fmla="*/ 1 w 30"/>
                <a:gd name="T3" fmla="*/ 14 h 21"/>
                <a:gd name="T4" fmla="*/ 9 w 30"/>
                <a:gd name="T5" fmla="*/ 0 h 21"/>
                <a:gd name="T6" fmla="*/ 10 w 30"/>
                <a:gd name="T7" fmla="*/ 0 h 21"/>
                <a:gd name="T8" fmla="*/ 10 w 30"/>
                <a:gd name="T9" fmla="*/ 2 h 21"/>
                <a:gd name="T10" fmla="*/ 3 w 30"/>
                <a:gd name="T11" fmla="*/ 13 h 21"/>
                <a:gd name="T12" fmla="*/ 28 w 30"/>
                <a:gd name="T13" fmla="*/ 18 h 21"/>
                <a:gd name="T14" fmla="*/ 30 w 30"/>
                <a:gd name="T15" fmla="*/ 20 h 21"/>
                <a:gd name="T16" fmla="*/ 28 w 30"/>
                <a:gd name="T17" fmla="*/ 21 h 21"/>
                <a:gd name="T18" fmla="*/ 25 w 30"/>
                <a:gd name="T1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1">
                  <a:moveTo>
                    <a:pt x="25" y="21"/>
                  </a:moveTo>
                  <a:cubicBezTo>
                    <a:pt x="11" y="21"/>
                    <a:pt x="3" y="18"/>
                    <a:pt x="1" y="14"/>
                  </a:cubicBezTo>
                  <a:cubicBezTo>
                    <a:pt x="0" y="10"/>
                    <a:pt x="2" y="6"/>
                    <a:pt x="9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1" y="1"/>
                    <a:pt x="11" y="2"/>
                    <a:pt x="10" y="2"/>
                  </a:cubicBezTo>
                  <a:cubicBezTo>
                    <a:pt x="5" y="7"/>
                    <a:pt x="2" y="11"/>
                    <a:pt x="3" y="13"/>
                  </a:cubicBezTo>
                  <a:cubicBezTo>
                    <a:pt x="4" y="15"/>
                    <a:pt x="8" y="19"/>
                    <a:pt x="28" y="18"/>
                  </a:cubicBezTo>
                  <a:cubicBezTo>
                    <a:pt x="29" y="18"/>
                    <a:pt x="30" y="19"/>
                    <a:pt x="30" y="20"/>
                  </a:cubicBezTo>
                  <a:cubicBezTo>
                    <a:pt x="30" y="20"/>
                    <a:pt x="29" y="21"/>
                    <a:pt x="28" y="21"/>
                  </a:cubicBezTo>
                  <a:cubicBezTo>
                    <a:pt x="27" y="21"/>
                    <a:pt x="26" y="21"/>
                    <a:pt x="25" y="2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19">
              <a:extLst>
                <a:ext uri="{FF2B5EF4-FFF2-40B4-BE49-F238E27FC236}">
                  <a16:creationId xmlns:a16="http://schemas.microsoft.com/office/drawing/2014/main" id="{61C6B398-984D-4716-86BF-231915CADE29}"/>
                </a:ext>
              </a:extLst>
            </p:cNvPr>
            <p:cNvSpPr/>
            <p:nvPr/>
          </p:nvSpPr>
          <p:spPr bwMode="auto">
            <a:xfrm>
              <a:off x="8020050" y="1779588"/>
              <a:ext cx="58738" cy="7938"/>
            </a:xfrm>
            <a:custGeom>
              <a:avLst/>
              <a:gdLst>
                <a:gd name="T0" fmla="*/ 11 w 24"/>
                <a:gd name="T1" fmla="*/ 3 h 3"/>
                <a:gd name="T2" fmla="*/ 1 w 24"/>
                <a:gd name="T3" fmla="*/ 2 h 3"/>
                <a:gd name="T4" fmla="*/ 0 w 24"/>
                <a:gd name="T5" fmla="*/ 1 h 3"/>
                <a:gd name="T6" fmla="*/ 1 w 24"/>
                <a:gd name="T7" fmla="*/ 0 h 3"/>
                <a:gd name="T8" fmla="*/ 18 w 24"/>
                <a:gd name="T9" fmla="*/ 0 h 3"/>
                <a:gd name="T10" fmla="*/ 23 w 24"/>
                <a:gd name="T11" fmla="*/ 0 h 3"/>
                <a:gd name="T12" fmla="*/ 23 w 24"/>
                <a:gd name="T13" fmla="*/ 0 h 3"/>
                <a:gd name="T14" fmla="*/ 24 w 24"/>
                <a:gd name="T15" fmla="*/ 1 h 3"/>
                <a:gd name="T16" fmla="*/ 23 w 24"/>
                <a:gd name="T17" fmla="*/ 2 h 3"/>
                <a:gd name="T18" fmla="*/ 18 w 24"/>
                <a:gd name="T19" fmla="*/ 3 h 3"/>
                <a:gd name="T20" fmla="*/ 11 w 24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3">
                  <a:moveTo>
                    <a:pt x="11" y="3"/>
                  </a:moveTo>
                  <a:cubicBezTo>
                    <a:pt x="8" y="3"/>
                    <a:pt x="4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1"/>
                    <a:pt x="12" y="0"/>
                    <a:pt x="18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4" y="1"/>
                    <a:pt x="24" y="1"/>
                  </a:cubicBezTo>
                  <a:cubicBezTo>
                    <a:pt x="24" y="2"/>
                    <a:pt x="24" y="2"/>
                    <a:pt x="23" y="2"/>
                  </a:cubicBezTo>
                  <a:cubicBezTo>
                    <a:pt x="21" y="2"/>
                    <a:pt x="20" y="2"/>
                    <a:pt x="18" y="3"/>
                  </a:cubicBezTo>
                  <a:cubicBezTo>
                    <a:pt x="15" y="3"/>
                    <a:pt x="13" y="3"/>
                    <a:pt x="11" y="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20">
              <a:extLst>
                <a:ext uri="{FF2B5EF4-FFF2-40B4-BE49-F238E27FC236}">
                  <a16:creationId xmlns:a16="http://schemas.microsoft.com/office/drawing/2014/main" id="{855541C1-1086-4E62-B846-6C3EEDC16817}"/>
                </a:ext>
              </a:extLst>
            </p:cNvPr>
            <p:cNvSpPr/>
            <p:nvPr/>
          </p:nvSpPr>
          <p:spPr bwMode="auto">
            <a:xfrm>
              <a:off x="8074025" y="1733551"/>
              <a:ext cx="14288" cy="50800"/>
            </a:xfrm>
            <a:custGeom>
              <a:avLst/>
              <a:gdLst>
                <a:gd name="T0" fmla="*/ 1 w 6"/>
                <a:gd name="T1" fmla="*/ 21 h 21"/>
                <a:gd name="T2" fmla="*/ 1 w 6"/>
                <a:gd name="T3" fmla="*/ 21 h 21"/>
                <a:gd name="T4" fmla="*/ 0 w 6"/>
                <a:gd name="T5" fmla="*/ 20 h 21"/>
                <a:gd name="T6" fmla="*/ 2 w 6"/>
                <a:gd name="T7" fmla="*/ 13 h 21"/>
                <a:gd name="T8" fmla="*/ 4 w 6"/>
                <a:gd name="T9" fmla="*/ 1 h 21"/>
                <a:gd name="T10" fmla="*/ 5 w 6"/>
                <a:gd name="T11" fmla="*/ 0 h 21"/>
                <a:gd name="T12" fmla="*/ 6 w 6"/>
                <a:gd name="T13" fmla="*/ 1 h 21"/>
                <a:gd name="T14" fmla="*/ 4 w 6"/>
                <a:gd name="T15" fmla="*/ 13 h 21"/>
                <a:gd name="T16" fmla="*/ 2 w 6"/>
                <a:gd name="T17" fmla="*/ 20 h 21"/>
                <a:gd name="T18" fmla="*/ 1 w 6"/>
                <a:gd name="T1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21"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0" y="21"/>
                    <a:pt x="0" y="20"/>
                  </a:cubicBezTo>
                  <a:cubicBezTo>
                    <a:pt x="1" y="18"/>
                    <a:pt x="1" y="15"/>
                    <a:pt x="2" y="13"/>
                  </a:cubicBezTo>
                  <a:cubicBezTo>
                    <a:pt x="3" y="9"/>
                    <a:pt x="4" y="5"/>
                    <a:pt x="4" y="1"/>
                  </a:cubicBezTo>
                  <a:cubicBezTo>
                    <a:pt x="4" y="1"/>
                    <a:pt x="5" y="0"/>
                    <a:pt x="5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6" y="6"/>
                    <a:pt x="5" y="10"/>
                    <a:pt x="4" y="13"/>
                  </a:cubicBezTo>
                  <a:cubicBezTo>
                    <a:pt x="3" y="16"/>
                    <a:pt x="3" y="18"/>
                    <a:pt x="2" y="20"/>
                  </a:cubicBezTo>
                  <a:cubicBezTo>
                    <a:pt x="2" y="21"/>
                    <a:pt x="2" y="21"/>
                    <a:pt x="1" y="2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21">
              <a:extLst>
                <a:ext uri="{FF2B5EF4-FFF2-40B4-BE49-F238E27FC236}">
                  <a16:creationId xmlns:a16="http://schemas.microsoft.com/office/drawing/2014/main" id="{D8F984A1-5D05-4222-950C-E7961AAE7407}"/>
                </a:ext>
              </a:extLst>
            </p:cNvPr>
            <p:cNvSpPr/>
            <p:nvPr/>
          </p:nvSpPr>
          <p:spPr bwMode="auto">
            <a:xfrm>
              <a:off x="8037513" y="1731963"/>
              <a:ext cx="50800" cy="6350"/>
            </a:xfrm>
            <a:custGeom>
              <a:avLst/>
              <a:gdLst>
                <a:gd name="T0" fmla="*/ 20 w 21"/>
                <a:gd name="T1" fmla="*/ 3 h 3"/>
                <a:gd name="T2" fmla="*/ 20 w 21"/>
                <a:gd name="T3" fmla="*/ 3 h 3"/>
                <a:gd name="T4" fmla="*/ 9 w 21"/>
                <a:gd name="T5" fmla="*/ 3 h 3"/>
                <a:gd name="T6" fmla="*/ 1 w 21"/>
                <a:gd name="T7" fmla="*/ 3 h 3"/>
                <a:gd name="T8" fmla="*/ 0 w 21"/>
                <a:gd name="T9" fmla="*/ 2 h 3"/>
                <a:gd name="T10" fmla="*/ 1 w 21"/>
                <a:gd name="T11" fmla="*/ 1 h 3"/>
                <a:gd name="T12" fmla="*/ 9 w 21"/>
                <a:gd name="T13" fmla="*/ 1 h 3"/>
                <a:gd name="T14" fmla="*/ 21 w 21"/>
                <a:gd name="T15" fmla="*/ 1 h 3"/>
                <a:gd name="T16" fmla="*/ 21 w 21"/>
                <a:gd name="T17" fmla="*/ 3 h 3"/>
                <a:gd name="T18" fmla="*/ 20 w 21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">
                  <a:moveTo>
                    <a:pt x="20" y="3"/>
                  </a:moveTo>
                  <a:cubicBezTo>
                    <a:pt x="20" y="3"/>
                    <a:pt x="20" y="3"/>
                    <a:pt x="20" y="3"/>
                  </a:cubicBezTo>
                  <a:cubicBezTo>
                    <a:pt x="17" y="2"/>
                    <a:pt x="13" y="3"/>
                    <a:pt x="9" y="3"/>
                  </a:cubicBezTo>
                  <a:cubicBezTo>
                    <a:pt x="6" y="3"/>
                    <a:pt x="4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4" y="1"/>
                    <a:pt x="6" y="1"/>
                    <a:pt x="9" y="1"/>
                  </a:cubicBezTo>
                  <a:cubicBezTo>
                    <a:pt x="13" y="1"/>
                    <a:pt x="17" y="0"/>
                    <a:pt x="21" y="1"/>
                  </a:cubicBezTo>
                  <a:cubicBezTo>
                    <a:pt x="21" y="1"/>
                    <a:pt x="21" y="2"/>
                    <a:pt x="21" y="3"/>
                  </a:cubicBezTo>
                  <a:cubicBezTo>
                    <a:pt x="21" y="3"/>
                    <a:pt x="21" y="3"/>
                    <a:pt x="20" y="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22">
              <a:extLst>
                <a:ext uri="{FF2B5EF4-FFF2-40B4-BE49-F238E27FC236}">
                  <a16:creationId xmlns:a16="http://schemas.microsoft.com/office/drawing/2014/main" id="{6E58D5E7-0C67-4102-BFAE-80AB4F477AE5}"/>
                </a:ext>
              </a:extLst>
            </p:cNvPr>
            <p:cNvSpPr/>
            <p:nvPr/>
          </p:nvSpPr>
          <p:spPr bwMode="auto">
            <a:xfrm>
              <a:off x="8074025" y="1778001"/>
              <a:ext cx="52388" cy="9525"/>
            </a:xfrm>
            <a:custGeom>
              <a:avLst/>
              <a:gdLst>
                <a:gd name="T0" fmla="*/ 12 w 22"/>
                <a:gd name="T1" fmla="*/ 4 h 4"/>
                <a:gd name="T2" fmla="*/ 8 w 22"/>
                <a:gd name="T3" fmla="*/ 3 h 4"/>
                <a:gd name="T4" fmla="*/ 1 w 22"/>
                <a:gd name="T5" fmla="*/ 3 h 4"/>
                <a:gd name="T6" fmla="*/ 1 w 22"/>
                <a:gd name="T7" fmla="*/ 3 h 4"/>
                <a:gd name="T8" fmla="*/ 0 w 22"/>
                <a:gd name="T9" fmla="*/ 2 h 4"/>
                <a:gd name="T10" fmla="*/ 1 w 22"/>
                <a:gd name="T11" fmla="*/ 1 h 4"/>
                <a:gd name="T12" fmla="*/ 8 w 22"/>
                <a:gd name="T13" fmla="*/ 1 h 4"/>
                <a:gd name="T14" fmla="*/ 21 w 22"/>
                <a:gd name="T15" fmla="*/ 1 h 4"/>
                <a:gd name="T16" fmla="*/ 22 w 22"/>
                <a:gd name="T17" fmla="*/ 1 h 4"/>
                <a:gd name="T18" fmla="*/ 21 w 22"/>
                <a:gd name="T19" fmla="*/ 3 h 4"/>
                <a:gd name="T20" fmla="*/ 12 w 22"/>
                <a:gd name="T2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4">
                  <a:moveTo>
                    <a:pt x="12" y="4"/>
                  </a:moveTo>
                  <a:cubicBezTo>
                    <a:pt x="11" y="4"/>
                    <a:pt x="9" y="3"/>
                    <a:pt x="8" y="3"/>
                  </a:cubicBezTo>
                  <a:cubicBezTo>
                    <a:pt x="6" y="3"/>
                    <a:pt x="3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3" y="1"/>
                    <a:pt x="6" y="1"/>
                    <a:pt x="8" y="1"/>
                  </a:cubicBezTo>
                  <a:cubicBezTo>
                    <a:pt x="12" y="1"/>
                    <a:pt x="16" y="2"/>
                    <a:pt x="21" y="1"/>
                  </a:cubicBezTo>
                  <a:cubicBezTo>
                    <a:pt x="21" y="0"/>
                    <a:pt x="22" y="1"/>
                    <a:pt x="22" y="1"/>
                  </a:cubicBezTo>
                  <a:cubicBezTo>
                    <a:pt x="22" y="2"/>
                    <a:pt x="22" y="3"/>
                    <a:pt x="21" y="3"/>
                  </a:cubicBezTo>
                  <a:cubicBezTo>
                    <a:pt x="18" y="3"/>
                    <a:pt x="15" y="4"/>
                    <a:pt x="12" y="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23">
              <a:extLst>
                <a:ext uri="{FF2B5EF4-FFF2-40B4-BE49-F238E27FC236}">
                  <a16:creationId xmlns:a16="http://schemas.microsoft.com/office/drawing/2014/main" id="{97875C9C-C4C0-4767-B983-37F2ED2CB31D}"/>
                </a:ext>
              </a:extLst>
            </p:cNvPr>
            <p:cNvSpPr/>
            <p:nvPr/>
          </p:nvSpPr>
          <p:spPr bwMode="auto">
            <a:xfrm>
              <a:off x="8121650" y="1733551"/>
              <a:ext cx="12700" cy="50800"/>
            </a:xfrm>
            <a:custGeom>
              <a:avLst/>
              <a:gdLst>
                <a:gd name="T0" fmla="*/ 1 w 5"/>
                <a:gd name="T1" fmla="*/ 21 h 21"/>
                <a:gd name="T2" fmla="*/ 1 w 5"/>
                <a:gd name="T3" fmla="*/ 21 h 21"/>
                <a:gd name="T4" fmla="*/ 0 w 5"/>
                <a:gd name="T5" fmla="*/ 20 h 21"/>
                <a:gd name="T6" fmla="*/ 1 w 5"/>
                <a:gd name="T7" fmla="*/ 9 h 21"/>
                <a:gd name="T8" fmla="*/ 3 w 5"/>
                <a:gd name="T9" fmla="*/ 1 h 21"/>
                <a:gd name="T10" fmla="*/ 4 w 5"/>
                <a:gd name="T11" fmla="*/ 0 h 21"/>
                <a:gd name="T12" fmla="*/ 5 w 5"/>
                <a:gd name="T13" fmla="*/ 1 h 21"/>
                <a:gd name="T14" fmla="*/ 3 w 5"/>
                <a:gd name="T15" fmla="*/ 10 h 21"/>
                <a:gd name="T16" fmla="*/ 2 w 5"/>
                <a:gd name="T17" fmla="*/ 20 h 21"/>
                <a:gd name="T18" fmla="*/ 1 w 5"/>
                <a:gd name="T1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21"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0" y="16"/>
                    <a:pt x="1" y="13"/>
                    <a:pt x="1" y="9"/>
                  </a:cubicBezTo>
                  <a:cubicBezTo>
                    <a:pt x="2" y="7"/>
                    <a:pt x="2" y="4"/>
                    <a:pt x="3" y="1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4"/>
                    <a:pt x="4" y="7"/>
                    <a:pt x="3" y="10"/>
                  </a:cubicBezTo>
                  <a:cubicBezTo>
                    <a:pt x="3" y="13"/>
                    <a:pt x="2" y="16"/>
                    <a:pt x="2" y="20"/>
                  </a:cubicBezTo>
                  <a:cubicBezTo>
                    <a:pt x="2" y="20"/>
                    <a:pt x="2" y="21"/>
                    <a:pt x="1" y="2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24">
              <a:extLst>
                <a:ext uri="{FF2B5EF4-FFF2-40B4-BE49-F238E27FC236}">
                  <a16:creationId xmlns:a16="http://schemas.microsoft.com/office/drawing/2014/main" id="{6FC7F8F7-88E0-4AD6-AC1B-7CCBCA483FCC}"/>
                </a:ext>
              </a:extLst>
            </p:cNvPr>
            <p:cNvSpPr/>
            <p:nvPr/>
          </p:nvSpPr>
          <p:spPr bwMode="auto">
            <a:xfrm>
              <a:off x="8085138" y="1731963"/>
              <a:ext cx="49213" cy="6350"/>
            </a:xfrm>
            <a:custGeom>
              <a:avLst/>
              <a:gdLst>
                <a:gd name="T0" fmla="*/ 19 w 20"/>
                <a:gd name="T1" fmla="*/ 3 h 3"/>
                <a:gd name="T2" fmla="*/ 18 w 20"/>
                <a:gd name="T3" fmla="*/ 3 h 3"/>
                <a:gd name="T4" fmla="*/ 9 w 20"/>
                <a:gd name="T5" fmla="*/ 3 h 3"/>
                <a:gd name="T6" fmla="*/ 1 w 20"/>
                <a:gd name="T7" fmla="*/ 3 h 3"/>
                <a:gd name="T8" fmla="*/ 0 w 20"/>
                <a:gd name="T9" fmla="*/ 1 h 3"/>
                <a:gd name="T10" fmla="*/ 1 w 20"/>
                <a:gd name="T11" fmla="*/ 1 h 3"/>
                <a:gd name="T12" fmla="*/ 8 w 20"/>
                <a:gd name="T13" fmla="*/ 0 h 3"/>
                <a:gd name="T14" fmla="*/ 19 w 20"/>
                <a:gd name="T15" fmla="*/ 1 h 3"/>
                <a:gd name="T16" fmla="*/ 20 w 20"/>
                <a:gd name="T17" fmla="*/ 2 h 3"/>
                <a:gd name="T18" fmla="*/ 19 w 20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">
                  <a:moveTo>
                    <a:pt x="19" y="3"/>
                  </a:moveTo>
                  <a:cubicBezTo>
                    <a:pt x="19" y="3"/>
                    <a:pt x="19" y="3"/>
                    <a:pt x="18" y="3"/>
                  </a:cubicBezTo>
                  <a:cubicBezTo>
                    <a:pt x="15" y="2"/>
                    <a:pt x="12" y="2"/>
                    <a:pt x="9" y="3"/>
                  </a:cubicBezTo>
                  <a:cubicBezTo>
                    <a:pt x="6" y="3"/>
                    <a:pt x="4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ubicBezTo>
                    <a:pt x="4" y="1"/>
                    <a:pt x="6" y="1"/>
                    <a:pt x="8" y="0"/>
                  </a:cubicBezTo>
                  <a:cubicBezTo>
                    <a:pt x="12" y="0"/>
                    <a:pt x="15" y="0"/>
                    <a:pt x="19" y="1"/>
                  </a:cubicBezTo>
                  <a:cubicBezTo>
                    <a:pt x="19" y="1"/>
                    <a:pt x="20" y="2"/>
                    <a:pt x="20" y="2"/>
                  </a:cubicBezTo>
                  <a:cubicBezTo>
                    <a:pt x="20" y="3"/>
                    <a:pt x="19" y="3"/>
                    <a:pt x="19" y="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25">
              <a:extLst>
                <a:ext uri="{FF2B5EF4-FFF2-40B4-BE49-F238E27FC236}">
                  <a16:creationId xmlns:a16="http://schemas.microsoft.com/office/drawing/2014/main" id="{4907EA71-A856-45F4-A81D-4323100F1C4F}"/>
                </a:ext>
              </a:extLst>
            </p:cNvPr>
            <p:cNvSpPr/>
            <p:nvPr/>
          </p:nvSpPr>
          <p:spPr bwMode="auto">
            <a:xfrm>
              <a:off x="7961313" y="1778001"/>
              <a:ext cx="63500" cy="9525"/>
            </a:xfrm>
            <a:custGeom>
              <a:avLst/>
              <a:gdLst>
                <a:gd name="T0" fmla="*/ 12 w 26"/>
                <a:gd name="T1" fmla="*/ 4 h 4"/>
                <a:gd name="T2" fmla="*/ 1 w 26"/>
                <a:gd name="T3" fmla="*/ 3 h 4"/>
                <a:gd name="T4" fmla="*/ 0 w 26"/>
                <a:gd name="T5" fmla="*/ 1 h 4"/>
                <a:gd name="T6" fmla="*/ 1 w 26"/>
                <a:gd name="T7" fmla="*/ 1 h 4"/>
                <a:gd name="T8" fmla="*/ 25 w 26"/>
                <a:gd name="T9" fmla="*/ 1 h 4"/>
                <a:gd name="T10" fmla="*/ 26 w 26"/>
                <a:gd name="T11" fmla="*/ 2 h 4"/>
                <a:gd name="T12" fmla="*/ 25 w 26"/>
                <a:gd name="T13" fmla="*/ 3 h 4"/>
                <a:gd name="T14" fmla="*/ 12 w 26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">
                  <a:moveTo>
                    <a:pt x="12" y="4"/>
                  </a:moveTo>
                  <a:cubicBezTo>
                    <a:pt x="8" y="4"/>
                    <a:pt x="5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ubicBezTo>
                    <a:pt x="9" y="2"/>
                    <a:pt x="17" y="1"/>
                    <a:pt x="25" y="1"/>
                  </a:cubicBezTo>
                  <a:cubicBezTo>
                    <a:pt x="25" y="1"/>
                    <a:pt x="26" y="1"/>
                    <a:pt x="26" y="2"/>
                  </a:cubicBezTo>
                  <a:cubicBezTo>
                    <a:pt x="26" y="2"/>
                    <a:pt x="26" y="3"/>
                    <a:pt x="25" y="3"/>
                  </a:cubicBezTo>
                  <a:cubicBezTo>
                    <a:pt x="21" y="3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26">
              <a:extLst>
                <a:ext uri="{FF2B5EF4-FFF2-40B4-BE49-F238E27FC236}">
                  <a16:creationId xmlns:a16="http://schemas.microsoft.com/office/drawing/2014/main" id="{5CEBAAC0-2D09-41FD-93F0-3C86F1921474}"/>
                </a:ext>
              </a:extLst>
            </p:cNvPr>
            <p:cNvSpPr/>
            <p:nvPr/>
          </p:nvSpPr>
          <p:spPr bwMode="auto">
            <a:xfrm>
              <a:off x="8020050" y="1733551"/>
              <a:ext cx="19050" cy="50800"/>
            </a:xfrm>
            <a:custGeom>
              <a:avLst/>
              <a:gdLst>
                <a:gd name="T0" fmla="*/ 1 w 8"/>
                <a:gd name="T1" fmla="*/ 21 h 21"/>
                <a:gd name="T2" fmla="*/ 1 w 8"/>
                <a:gd name="T3" fmla="*/ 21 h 21"/>
                <a:gd name="T4" fmla="*/ 0 w 8"/>
                <a:gd name="T5" fmla="*/ 20 h 21"/>
                <a:gd name="T6" fmla="*/ 3 w 8"/>
                <a:gd name="T7" fmla="*/ 10 h 21"/>
                <a:gd name="T8" fmla="*/ 6 w 8"/>
                <a:gd name="T9" fmla="*/ 1 h 21"/>
                <a:gd name="T10" fmla="*/ 7 w 8"/>
                <a:gd name="T11" fmla="*/ 0 h 21"/>
                <a:gd name="T12" fmla="*/ 8 w 8"/>
                <a:gd name="T13" fmla="*/ 2 h 21"/>
                <a:gd name="T14" fmla="*/ 5 w 8"/>
                <a:gd name="T15" fmla="*/ 11 h 21"/>
                <a:gd name="T16" fmla="*/ 2 w 8"/>
                <a:gd name="T17" fmla="*/ 20 h 21"/>
                <a:gd name="T18" fmla="*/ 1 w 8"/>
                <a:gd name="T1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21"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0" y="16"/>
                    <a:pt x="2" y="13"/>
                    <a:pt x="3" y="10"/>
                  </a:cubicBezTo>
                  <a:cubicBezTo>
                    <a:pt x="4" y="7"/>
                    <a:pt x="5" y="4"/>
                    <a:pt x="6" y="1"/>
                  </a:cubicBezTo>
                  <a:cubicBezTo>
                    <a:pt x="6" y="1"/>
                    <a:pt x="7" y="0"/>
                    <a:pt x="7" y="0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7" y="5"/>
                    <a:pt x="6" y="8"/>
                    <a:pt x="5" y="11"/>
                  </a:cubicBezTo>
                  <a:cubicBezTo>
                    <a:pt x="4" y="14"/>
                    <a:pt x="2" y="17"/>
                    <a:pt x="2" y="20"/>
                  </a:cubicBezTo>
                  <a:cubicBezTo>
                    <a:pt x="2" y="20"/>
                    <a:pt x="1" y="21"/>
                    <a:pt x="1" y="2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27">
              <a:extLst>
                <a:ext uri="{FF2B5EF4-FFF2-40B4-BE49-F238E27FC236}">
                  <a16:creationId xmlns:a16="http://schemas.microsoft.com/office/drawing/2014/main" id="{FC6B359C-7936-4A18-8FE4-2ECC8E85B747}"/>
                </a:ext>
              </a:extLst>
            </p:cNvPr>
            <p:cNvSpPr/>
            <p:nvPr/>
          </p:nvSpPr>
          <p:spPr bwMode="auto">
            <a:xfrm>
              <a:off x="7983538" y="1733551"/>
              <a:ext cx="55563" cy="7938"/>
            </a:xfrm>
            <a:custGeom>
              <a:avLst/>
              <a:gdLst>
                <a:gd name="T0" fmla="*/ 4 w 23"/>
                <a:gd name="T1" fmla="*/ 3 h 3"/>
                <a:gd name="T2" fmla="*/ 1 w 23"/>
                <a:gd name="T3" fmla="*/ 3 h 3"/>
                <a:gd name="T4" fmla="*/ 0 w 23"/>
                <a:gd name="T5" fmla="*/ 1 h 3"/>
                <a:gd name="T6" fmla="*/ 1 w 23"/>
                <a:gd name="T7" fmla="*/ 0 h 3"/>
                <a:gd name="T8" fmla="*/ 10 w 23"/>
                <a:gd name="T9" fmla="*/ 0 h 3"/>
                <a:gd name="T10" fmla="*/ 22 w 23"/>
                <a:gd name="T11" fmla="*/ 0 h 3"/>
                <a:gd name="T12" fmla="*/ 23 w 23"/>
                <a:gd name="T13" fmla="*/ 2 h 3"/>
                <a:gd name="T14" fmla="*/ 22 w 23"/>
                <a:gd name="T15" fmla="*/ 3 h 3"/>
                <a:gd name="T16" fmla="*/ 10 w 23"/>
                <a:gd name="T17" fmla="*/ 2 h 3"/>
                <a:gd name="T18" fmla="*/ 4 w 23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">
                  <a:moveTo>
                    <a:pt x="4" y="3"/>
                  </a:moveTo>
                  <a:cubicBezTo>
                    <a:pt x="3" y="3"/>
                    <a:pt x="2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4" y="1"/>
                    <a:pt x="7" y="0"/>
                    <a:pt x="10" y="0"/>
                  </a:cubicBezTo>
                  <a:cubicBezTo>
                    <a:pt x="14" y="0"/>
                    <a:pt x="18" y="0"/>
                    <a:pt x="22" y="0"/>
                  </a:cubicBezTo>
                  <a:cubicBezTo>
                    <a:pt x="23" y="0"/>
                    <a:pt x="23" y="1"/>
                    <a:pt x="23" y="2"/>
                  </a:cubicBezTo>
                  <a:cubicBezTo>
                    <a:pt x="23" y="2"/>
                    <a:pt x="22" y="3"/>
                    <a:pt x="22" y="3"/>
                  </a:cubicBezTo>
                  <a:cubicBezTo>
                    <a:pt x="18" y="2"/>
                    <a:pt x="14" y="2"/>
                    <a:pt x="10" y="2"/>
                  </a:cubicBezTo>
                  <a:cubicBezTo>
                    <a:pt x="8" y="3"/>
                    <a:pt x="6" y="3"/>
                    <a:pt x="4" y="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28">
              <a:extLst>
                <a:ext uri="{FF2B5EF4-FFF2-40B4-BE49-F238E27FC236}">
                  <a16:creationId xmlns:a16="http://schemas.microsoft.com/office/drawing/2014/main" id="{171CA526-CF49-46DF-864F-768C356F9005}"/>
                </a:ext>
              </a:extLst>
            </p:cNvPr>
            <p:cNvSpPr/>
            <p:nvPr/>
          </p:nvSpPr>
          <p:spPr bwMode="auto">
            <a:xfrm>
              <a:off x="7862888" y="1733551"/>
              <a:ext cx="19050" cy="49213"/>
            </a:xfrm>
            <a:custGeom>
              <a:avLst/>
              <a:gdLst>
                <a:gd name="T0" fmla="*/ 1 w 8"/>
                <a:gd name="T1" fmla="*/ 20 h 20"/>
                <a:gd name="T2" fmla="*/ 1 w 8"/>
                <a:gd name="T3" fmla="*/ 20 h 20"/>
                <a:gd name="T4" fmla="*/ 0 w 8"/>
                <a:gd name="T5" fmla="*/ 18 h 20"/>
                <a:gd name="T6" fmla="*/ 5 w 8"/>
                <a:gd name="T7" fmla="*/ 1 h 20"/>
                <a:gd name="T8" fmla="*/ 7 w 8"/>
                <a:gd name="T9" fmla="*/ 1 h 20"/>
                <a:gd name="T10" fmla="*/ 8 w 8"/>
                <a:gd name="T11" fmla="*/ 2 h 20"/>
                <a:gd name="T12" fmla="*/ 3 w 8"/>
                <a:gd name="T13" fmla="*/ 19 h 20"/>
                <a:gd name="T14" fmla="*/ 1 w 8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0">
                  <a:moveTo>
                    <a:pt x="1" y="20"/>
                  </a:move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1" y="12"/>
                    <a:pt x="3" y="6"/>
                    <a:pt x="5" y="1"/>
                  </a:cubicBezTo>
                  <a:cubicBezTo>
                    <a:pt x="6" y="1"/>
                    <a:pt x="6" y="0"/>
                    <a:pt x="7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6" y="7"/>
                    <a:pt x="3" y="13"/>
                    <a:pt x="3" y="19"/>
                  </a:cubicBezTo>
                  <a:cubicBezTo>
                    <a:pt x="3" y="19"/>
                    <a:pt x="2" y="20"/>
                    <a:pt x="1" y="2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29">
              <a:extLst>
                <a:ext uri="{FF2B5EF4-FFF2-40B4-BE49-F238E27FC236}">
                  <a16:creationId xmlns:a16="http://schemas.microsoft.com/office/drawing/2014/main" id="{EFF1BD71-DC26-42CF-9D52-861305E1DB48}"/>
                </a:ext>
              </a:extLst>
            </p:cNvPr>
            <p:cNvSpPr/>
            <p:nvPr/>
          </p:nvSpPr>
          <p:spPr bwMode="auto">
            <a:xfrm>
              <a:off x="7862888" y="1774826"/>
              <a:ext cx="55563" cy="7938"/>
            </a:xfrm>
            <a:custGeom>
              <a:avLst/>
              <a:gdLst>
                <a:gd name="T0" fmla="*/ 15 w 23"/>
                <a:gd name="T1" fmla="*/ 3 h 3"/>
                <a:gd name="T2" fmla="*/ 9 w 23"/>
                <a:gd name="T3" fmla="*/ 3 h 3"/>
                <a:gd name="T4" fmla="*/ 1 w 23"/>
                <a:gd name="T5" fmla="*/ 3 h 3"/>
                <a:gd name="T6" fmla="*/ 0 w 23"/>
                <a:gd name="T7" fmla="*/ 2 h 3"/>
                <a:gd name="T8" fmla="*/ 1 w 23"/>
                <a:gd name="T9" fmla="*/ 0 h 3"/>
                <a:gd name="T10" fmla="*/ 9 w 23"/>
                <a:gd name="T11" fmla="*/ 1 h 3"/>
                <a:gd name="T12" fmla="*/ 21 w 23"/>
                <a:gd name="T13" fmla="*/ 1 h 3"/>
                <a:gd name="T14" fmla="*/ 23 w 23"/>
                <a:gd name="T15" fmla="*/ 1 h 3"/>
                <a:gd name="T16" fmla="*/ 22 w 23"/>
                <a:gd name="T17" fmla="*/ 3 h 3"/>
                <a:gd name="T18" fmla="*/ 15 w 23"/>
                <a:gd name="T1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">
                  <a:moveTo>
                    <a:pt x="15" y="3"/>
                  </a:moveTo>
                  <a:cubicBezTo>
                    <a:pt x="13" y="3"/>
                    <a:pt x="11" y="3"/>
                    <a:pt x="9" y="3"/>
                  </a:cubicBezTo>
                  <a:cubicBezTo>
                    <a:pt x="6" y="3"/>
                    <a:pt x="4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4" y="0"/>
                    <a:pt x="6" y="1"/>
                    <a:pt x="9" y="1"/>
                  </a:cubicBezTo>
                  <a:cubicBezTo>
                    <a:pt x="13" y="1"/>
                    <a:pt x="17" y="2"/>
                    <a:pt x="21" y="1"/>
                  </a:cubicBezTo>
                  <a:cubicBezTo>
                    <a:pt x="22" y="0"/>
                    <a:pt x="22" y="1"/>
                    <a:pt x="23" y="1"/>
                  </a:cubicBezTo>
                  <a:cubicBezTo>
                    <a:pt x="23" y="2"/>
                    <a:pt x="22" y="2"/>
                    <a:pt x="22" y="3"/>
                  </a:cubicBezTo>
                  <a:cubicBezTo>
                    <a:pt x="20" y="3"/>
                    <a:pt x="18" y="3"/>
                    <a:pt x="15" y="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30">
              <a:extLst>
                <a:ext uri="{FF2B5EF4-FFF2-40B4-BE49-F238E27FC236}">
                  <a16:creationId xmlns:a16="http://schemas.microsoft.com/office/drawing/2014/main" id="{8DA979E2-AA6A-4B28-AED0-CCE4D29ACC1A}"/>
                </a:ext>
              </a:extLst>
            </p:cNvPr>
            <p:cNvSpPr/>
            <p:nvPr/>
          </p:nvSpPr>
          <p:spPr bwMode="auto">
            <a:xfrm>
              <a:off x="7910513" y="1736726"/>
              <a:ext cx="25400" cy="46038"/>
            </a:xfrm>
            <a:custGeom>
              <a:avLst/>
              <a:gdLst>
                <a:gd name="T0" fmla="*/ 2 w 10"/>
                <a:gd name="T1" fmla="*/ 19 h 19"/>
                <a:gd name="T2" fmla="*/ 2 w 10"/>
                <a:gd name="T3" fmla="*/ 19 h 19"/>
                <a:gd name="T4" fmla="*/ 1 w 10"/>
                <a:gd name="T5" fmla="*/ 17 h 19"/>
                <a:gd name="T6" fmla="*/ 5 w 10"/>
                <a:gd name="T7" fmla="*/ 6 h 19"/>
                <a:gd name="T8" fmla="*/ 8 w 10"/>
                <a:gd name="T9" fmla="*/ 0 h 19"/>
                <a:gd name="T10" fmla="*/ 9 w 10"/>
                <a:gd name="T11" fmla="*/ 0 h 19"/>
                <a:gd name="T12" fmla="*/ 10 w 10"/>
                <a:gd name="T13" fmla="*/ 1 h 19"/>
                <a:gd name="T14" fmla="*/ 7 w 10"/>
                <a:gd name="T15" fmla="*/ 7 h 19"/>
                <a:gd name="T16" fmla="*/ 3 w 10"/>
                <a:gd name="T17" fmla="*/ 18 h 19"/>
                <a:gd name="T18" fmla="*/ 2 w 10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9">
                  <a:moveTo>
                    <a:pt x="2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18"/>
                    <a:pt x="1" y="17"/>
                  </a:cubicBezTo>
                  <a:cubicBezTo>
                    <a:pt x="1" y="13"/>
                    <a:pt x="3" y="10"/>
                    <a:pt x="5" y="6"/>
                  </a:cubicBezTo>
                  <a:cubicBezTo>
                    <a:pt x="6" y="4"/>
                    <a:pt x="7" y="2"/>
                    <a:pt x="8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9" y="3"/>
                    <a:pt x="8" y="5"/>
                    <a:pt x="7" y="7"/>
                  </a:cubicBezTo>
                  <a:cubicBezTo>
                    <a:pt x="5" y="11"/>
                    <a:pt x="3" y="14"/>
                    <a:pt x="3" y="18"/>
                  </a:cubicBezTo>
                  <a:cubicBezTo>
                    <a:pt x="3" y="18"/>
                    <a:pt x="2" y="19"/>
                    <a:pt x="2" y="19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31">
              <a:extLst>
                <a:ext uri="{FF2B5EF4-FFF2-40B4-BE49-F238E27FC236}">
                  <a16:creationId xmlns:a16="http://schemas.microsoft.com/office/drawing/2014/main" id="{2E2ADFBD-8624-45C7-90AB-A4E8E3D0D511}"/>
                </a:ext>
              </a:extLst>
            </p:cNvPr>
            <p:cNvSpPr/>
            <p:nvPr/>
          </p:nvSpPr>
          <p:spPr bwMode="auto">
            <a:xfrm>
              <a:off x="7910513" y="1774826"/>
              <a:ext cx="55563" cy="9525"/>
            </a:xfrm>
            <a:custGeom>
              <a:avLst/>
              <a:gdLst>
                <a:gd name="T0" fmla="*/ 14 w 23"/>
                <a:gd name="T1" fmla="*/ 4 h 4"/>
                <a:gd name="T2" fmla="*/ 1 w 23"/>
                <a:gd name="T3" fmla="*/ 3 h 4"/>
                <a:gd name="T4" fmla="*/ 1 w 23"/>
                <a:gd name="T5" fmla="*/ 1 h 4"/>
                <a:gd name="T6" fmla="*/ 2 w 23"/>
                <a:gd name="T7" fmla="*/ 0 h 4"/>
                <a:gd name="T8" fmla="*/ 22 w 23"/>
                <a:gd name="T9" fmla="*/ 2 h 4"/>
                <a:gd name="T10" fmla="*/ 23 w 23"/>
                <a:gd name="T11" fmla="*/ 3 h 4"/>
                <a:gd name="T12" fmla="*/ 22 w 23"/>
                <a:gd name="T13" fmla="*/ 4 h 4"/>
                <a:gd name="T14" fmla="*/ 14 w 23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">
                  <a:moveTo>
                    <a:pt x="14" y="4"/>
                  </a:moveTo>
                  <a:cubicBezTo>
                    <a:pt x="10" y="4"/>
                    <a:pt x="5" y="4"/>
                    <a:pt x="1" y="3"/>
                  </a:cubicBezTo>
                  <a:cubicBezTo>
                    <a:pt x="1" y="2"/>
                    <a:pt x="0" y="2"/>
                    <a:pt x="1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8" y="2"/>
                    <a:pt x="16" y="2"/>
                    <a:pt x="22" y="2"/>
                  </a:cubicBezTo>
                  <a:cubicBezTo>
                    <a:pt x="23" y="1"/>
                    <a:pt x="23" y="2"/>
                    <a:pt x="23" y="3"/>
                  </a:cubicBezTo>
                  <a:cubicBezTo>
                    <a:pt x="23" y="3"/>
                    <a:pt x="23" y="4"/>
                    <a:pt x="22" y="4"/>
                  </a:cubicBezTo>
                  <a:cubicBezTo>
                    <a:pt x="20" y="4"/>
                    <a:pt x="17" y="4"/>
                    <a:pt x="14" y="4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32">
              <a:extLst>
                <a:ext uri="{FF2B5EF4-FFF2-40B4-BE49-F238E27FC236}">
                  <a16:creationId xmlns:a16="http://schemas.microsoft.com/office/drawing/2014/main" id="{7DD90732-82BF-4D76-BEFD-473335317AAE}"/>
                </a:ext>
              </a:extLst>
            </p:cNvPr>
            <p:cNvSpPr/>
            <p:nvPr/>
          </p:nvSpPr>
          <p:spPr bwMode="auto">
            <a:xfrm>
              <a:off x="7961313" y="1736726"/>
              <a:ext cx="25400" cy="47625"/>
            </a:xfrm>
            <a:custGeom>
              <a:avLst/>
              <a:gdLst>
                <a:gd name="T0" fmla="*/ 1 w 10"/>
                <a:gd name="T1" fmla="*/ 20 h 20"/>
                <a:gd name="T2" fmla="*/ 1 w 10"/>
                <a:gd name="T3" fmla="*/ 20 h 20"/>
                <a:gd name="T4" fmla="*/ 0 w 10"/>
                <a:gd name="T5" fmla="*/ 19 h 20"/>
                <a:gd name="T6" fmla="*/ 4 w 10"/>
                <a:gd name="T7" fmla="*/ 8 h 20"/>
                <a:gd name="T8" fmla="*/ 8 w 10"/>
                <a:gd name="T9" fmla="*/ 1 h 20"/>
                <a:gd name="T10" fmla="*/ 9 w 10"/>
                <a:gd name="T11" fmla="*/ 0 h 20"/>
                <a:gd name="T12" fmla="*/ 10 w 10"/>
                <a:gd name="T13" fmla="*/ 1 h 20"/>
                <a:gd name="T14" fmla="*/ 6 w 10"/>
                <a:gd name="T15" fmla="*/ 9 h 20"/>
                <a:gd name="T16" fmla="*/ 2 w 10"/>
                <a:gd name="T17" fmla="*/ 19 h 20"/>
                <a:gd name="T18" fmla="*/ 1 w 10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20">
                  <a:moveTo>
                    <a:pt x="1" y="20"/>
                  </a:move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19"/>
                    <a:pt x="0" y="19"/>
                  </a:cubicBezTo>
                  <a:cubicBezTo>
                    <a:pt x="1" y="15"/>
                    <a:pt x="3" y="11"/>
                    <a:pt x="4" y="8"/>
                  </a:cubicBezTo>
                  <a:cubicBezTo>
                    <a:pt x="6" y="6"/>
                    <a:pt x="7" y="3"/>
                    <a:pt x="8" y="1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9" y="4"/>
                    <a:pt x="8" y="7"/>
                    <a:pt x="6" y="9"/>
                  </a:cubicBezTo>
                  <a:cubicBezTo>
                    <a:pt x="4" y="12"/>
                    <a:pt x="3" y="15"/>
                    <a:pt x="2" y="19"/>
                  </a:cubicBezTo>
                  <a:cubicBezTo>
                    <a:pt x="2" y="19"/>
                    <a:pt x="2" y="20"/>
                    <a:pt x="1" y="2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93" name="矩形 192">
            <a:extLst>
              <a:ext uri="{FF2B5EF4-FFF2-40B4-BE49-F238E27FC236}">
                <a16:creationId xmlns:a16="http://schemas.microsoft.com/office/drawing/2014/main" id="{828B4D0E-8359-4FD2-B5CE-C66E6FEC189C}"/>
              </a:ext>
            </a:extLst>
          </p:cNvPr>
          <p:cNvSpPr/>
          <p:nvPr/>
        </p:nvSpPr>
        <p:spPr>
          <a:xfrm>
            <a:off x="8531441" y="6320901"/>
            <a:ext cx="612559" cy="537099"/>
          </a:xfrm>
          <a:prstGeom prst="rect">
            <a:avLst/>
          </a:prstGeom>
          <a:solidFill>
            <a:srgbClr val="273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05</a:t>
            </a:r>
            <a:endParaRPr lang="zh-TW" altLang="en-US" dirty="0"/>
          </a:p>
        </p:txBody>
      </p:sp>
      <p:cxnSp>
        <p:nvCxnSpPr>
          <p:cNvPr id="195" name="直線接點 194">
            <a:extLst>
              <a:ext uri="{FF2B5EF4-FFF2-40B4-BE49-F238E27FC236}">
                <a16:creationId xmlns:a16="http://schemas.microsoft.com/office/drawing/2014/main" id="{0C3E9B30-4AB4-4169-B278-789C4F335CBC}"/>
              </a:ext>
            </a:extLst>
          </p:cNvPr>
          <p:cNvCxnSpPr>
            <a:cxnSpLocks/>
          </p:cNvCxnSpPr>
          <p:nvPr/>
        </p:nvCxnSpPr>
        <p:spPr>
          <a:xfrm>
            <a:off x="374341" y="2707688"/>
            <a:ext cx="0" cy="3364638"/>
          </a:xfrm>
          <a:prstGeom prst="line">
            <a:avLst/>
          </a:prstGeom>
          <a:ln w="28575">
            <a:solidFill>
              <a:srgbClr val="8D9B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矩形 195">
            <a:extLst>
              <a:ext uri="{FF2B5EF4-FFF2-40B4-BE49-F238E27FC236}">
                <a16:creationId xmlns:a16="http://schemas.microsoft.com/office/drawing/2014/main" id="{5C8C1142-05CF-407D-B397-4C32A12ED126}"/>
              </a:ext>
            </a:extLst>
          </p:cNvPr>
          <p:cNvSpPr/>
          <p:nvPr/>
        </p:nvSpPr>
        <p:spPr>
          <a:xfrm>
            <a:off x="8957569" y="26506"/>
            <a:ext cx="186431" cy="1243002"/>
          </a:xfrm>
          <a:prstGeom prst="rect">
            <a:avLst/>
          </a:prstGeom>
          <a:solidFill>
            <a:srgbClr val="273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0D89DEDF-534B-4128-9DA2-1797322E23E8}"/>
              </a:ext>
            </a:extLst>
          </p:cNvPr>
          <p:cNvSpPr/>
          <p:nvPr/>
        </p:nvSpPr>
        <p:spPr>
          <a:xfrm>
            <a:off x="7790155" y="0"/>
            <a:ext cx="1353845" cy="195309"/>
          </a:xfrm>
          <a:prstGeom prst="rect">
            <a:avLst/>
          </a:prstGeom>
          <a:solidFill>
            <a:srgbClr val="273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AFF82ACD-DAE8-4ED2-B8DC-05D0FFB978ED}"/>
              </a:ext>
            </a:extLst>
          </p:cNvPr>
          <p:cNvSpPr/>
          <p:nvPr/>
        </p:nvSpPr>
        <p:spPr>
          <a:xfrm>
            <a:off x="174286" y="202398"/>
            <a:ext cx="400110" cy="2190243"/>
          </a:xfrm>
          <a:prstGeom prst="rect">
            <a:avLst/>
          </a:prstGeom>
        </p:spPr>
        <p:txBody>
          <a:bodyPr vert="vert270"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Let’s Eat And Meet </a:t>
            </a:r>
            <a:r>
              <a:rPr lang="en-US" altLang="zh-TW" sz="1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!</a:t>
            </a:r>
            <a:endParaRPr lang="en-US" altLang="zh-TW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圖形 5" descr="上升趨勢的橫條圖">
            <a:extLst>
              <a:ext uri="{FF2B5EF4-FFF2-40B4-BE49-F238E27FC236}">
                <a16:creationId xmlns:a16="http://schemas.microsoft.com/office/drawing/2014/main" id="{6F9C82CD-D578-445F-B994-909B356F4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2607" y="2719981"/>
            <a:ext cx="914400" cy="914400"/>
          </a:xfrm>
          <a:prstGeom prst="rect">
            <a:avLst/>
          </a:prstGeom>
        </p:spPr>
      </p:pic>
      <p:pic>
        <p:nvPicPr>
          <p:cNvPr id="15" name="圖形 14" descr="頭顱中有齒輪">
            <a:extLst>
              <a:ext uri="{FF2B5EF4-FFF2-40B4-BE49-F238E27FC236}">
                <a16:creationId xmlns:a16="http://schemas.microsoft.com/office/drawing/2014/main" id="{6A4B13E3-A57A-4F88-902E-1D26EBF38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4591" y="1101294"/>
            <a:ext cx="914400" cy="914400"/>
          </a:xfrm>
          <a:prstGeom prst="rect">
            <a:avLst/>
          </a:prstGeom>
        </p:spPr>
      </p:pic>
      <p:pic>
        <p:nvPicPr>
          <p:cNvPr id="17" name="圖形 16" descr="燈泡">
            <a:extLst>
              <a:ext uri="{FF2B5EF4-FFF2-40B4-BE49-F238E27FC236}">
                <a16:creationId xmlns:a16="http://schemas.microsoft.com/office/drawing/2014/main" id="{B0CAC741-59C0-4110-AF29-5731B5E105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037364">
            <a:off x="2200658" y="986907"/>
            <a:ext cx="914400" cy="914400"/>
          </a:xfrm>
          <a:prstGeom prst="rect">
            <a:avLst/>
          </a:prstGeom>
        </p:spPr>
      </p:pic>
      <p:pic>
        <p:nvPicPr>
          <p:cNvPr id="19" name="圖形 18" descr="機器人">
            <a:extLst>
              <a:ext uri="{FF2B5EF4-FFF2-40B4-BE49-F238E27FC236}">
                <a16:creationId xmlns:a16="http://schemas.microsoft.com/office/drawing/2014/main" id="{8DBE8618-9A8C-4BE6-8417-1EC2556D3B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109148">
            <a:off x="5539060" y="28265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00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1215E0E9-D81A-4A5C-A088-8437AC089594}"/>
              </a:ext>
            </a:extLst>
          </p:cNvPr>
          <p:cNvSpPr/>
          <p:nvPr/>
        </p:nvSpPr>
        <p:spPr>
          <a:xfrm>
            <a:off x="877898" y="1081087"/>
            <a:ext cx="3821102" cy="28686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6322FDB9-1C43-4815-9D3C-7A54D9184EEF}"/>
              </a:ext>
            </a:extLst>
          </p:cNvPr>
          <p:cNvCxnSpPr>
            <a:cxnSpLocks/>
          </p:cNvCxnSpPr>
          <p:nvPr/>
        </p:nvCxnSpPr>
        <p:spPr>
          <a:xfrm>
            <a:off x="877898" y="901667"/>
            <a:ext cx="3249602" cy="0"/>
          </a:xfrm>
          <a:prstGeom prst="line">
            <a:avLst/>
          </a:prstGeom>
          <a:ln w="28575">
            <a:solidFill>
              <a:srgbClr val="2D3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398;p61">
            <a:extLst>
              <a:ext uri="{FF2B5EF4-FFF2-40B4-BE49-F238E27FC236}">
                <a16:creationId xmlns:a16="http://schemas.microsoft.com/office/drawing/2014/main" id="{F673F769-9CB6-4E87-838D-2C21C7DC58F8}"/>
              </a:ext>
            </a:extLst>
          </p:cNvPr>
          <p:cNvSpPr txBox="1">
            <a:spLocks/>
          </p:cNvSpPr>
          <p:nvPr/>
        </p:nvSpPr>
        <p:spPr>
          <a:xfrm>
            <a:off x="817519" y="426974"/>
            <a:ext cx="4295313" cy="426311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投資名人背景、介紹</a:t>
            </a:r>
          </a:p>
        </p:txBody>
      </p:sp>
      <p:grpSp>
        <p:nvGrpSpPr>
          <p:cNvPr id="4" name="组合 22">
            <a:extLst>
              <a:ext uri="{FF2B5EF4-FFF2-40B4-BE49-F238E27FC236}">
                <a16:creationId xmlns:a16="http://schemas.microsoft.com/office/drawing/2014/main" id="{FE891A7B-96E2-414C-B743-27C0423AF8A4}"/>
              </a:ext>
            </a:extLst>
          </p:cNvPr>
          <p:cNvGrpSpPr/>
          <p:nvPr/>
        </p:nvGrpSpPr>
        <p:grpSpPr>
          <a:xfrm>
            <a:off x="148774" y="278415"/>
            <a:ext cx="597276" cy="659153"/>
            <a:chOff x="355601" y="252413"/>
            <a:chExt cx="812800" cy="1023938"/>
          </a:xfrm>
          <a:solidFill>
            <a:srgbClr val="2D3F69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C0949B0-944E-4987-BB49-8D2524505EBC}"/>
                </a:ext>
              </a:extLst>
            </p:cNvPr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C5DF903-AD38-43D5-A1EF-EE617F5F57C0}"/>
                </a:ext>
              </a:extLst>
            </p:cNvPr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F89634F-87A8-4507-8F65-96F3BB1778CC}"/>
                </a:ext>
              </a:extLst>
            </p:cNvPr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5F2C8CC-C140-42C8-9470-63CBFF528395}"/>
                </a:ext>
              </a:extLst>
            </p:cNvPr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77D32F3-8823-485D-865C-7135A816D09C}"/>
                </a:ext>
              </a:extLst>
            </p:cNvPr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431685F-8D89-40A7-A2C9-184921D2491D}"/>
                </a:ext>
              </a:extLst>
            </p:cNvPr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041662F-19C7-4F92-9841-267BD2A82B16}"/>
                </a:ext>
              </a:extLst>
            </p:cNvPr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3F28BA6-9FB3-45D7-9064-35636C2929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0EE1768-3534-429E-90F8-38B4AAA602BA}"/>
                </a:ext>
              </a:extLst>
            </p:cNvPr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376A4875-72DA-4535-B130-31A8A77A0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98" y="1081087"/>
            <a:ext cx="3619500" cy="2714625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E3D95E-80D5-40C1-9C47-D5258A57ED6C}"/>
              </a:ext>
            </a:extLst>
          </p:cNvPr>
          <p:cNvSpPr txBox="1"/>
          <p:nvPr/>
        </p:nvSpPr>
        <p:spPr>
          <a:xfrm>
            <a:off x="4699000" y="1756529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姓名 ：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Stephen Mandel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16CA313-AF88-4854-ACC8-07709EFFF501}"/>
              </a:ext>
            </a:extLst>
          </p:cNvPr>
          <p:cNvSpPr txBox="1"/>
          <p:nvPr/>
        </p:nvSpPr>
        <p:spPr>
          <a:xfrm>
            <a:off x="4692136" y="2419627"/>
            <a:ext cx="500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現職 ：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Lone Pine Capital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基金的經理人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0A47CFF-F75C-42BE-A04C-F564A31A0502}"/>
              </a:ext>
            </a:extLst>
          </p:cNvPr>
          <p:cNvSpPr txBox="1"/>
          <p:nvPr/>
        </p:nvSpPr>
        <p:spPr>
          <a:xfrm>
            <a:off x="4699000" y="3127513"/>
            <a:ext cx="500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報酬 ：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年化收益率達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36%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7D45E74-3058-4D8E-AA42-1497B3E1941D}"/>
              </a:ext>
            </a:extLst>
          </p:cNvPr>
          <p:cNvSpPr txBox="1"/>
          <p:nvPr/>
        </p:nvSpPr>
        <p:spPr>
          <a:xfrm>
            <a:off x="877898" y="4190288"/>
            <a:ext cx="79867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著名事蹟 ：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2004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85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美元價格上市，到年底為止，一路狂飆漲到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195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美元，然而那時很多人認為股價不可能再攀高了。但這時，曼德爾以他銳利的眼光來判斷、分析，他非常看好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未來的前景和營收，因此大量地購買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的股票，最後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股價不斷翻漲，其管理的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Lone Pine Capital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獲得收益至少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億美元。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256FB7E-B5DF-453C-8618-423F16C263DA}"/>
              </a:ext>
            </a:extLst>
          </p:cNvPr>
          <p:cNvSpPr/>
          <p:nvPr/>
        </p:nvSpPr>
        <p:spPr>
          <a:xfrm>
            <a:off x="7772400" y="-13374"/>
            <a:ext cx="1372207" cy="3126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FDCFAEF-93D9-4EA3-9E47-021F5BFDF7C9}"/>
              </a:ext>
            </a:extLst>
          </p:cNvPr>
          <p:cNvSpPr/>
          <p:nvPr/>
        </p:nvSpPr>
        <p:spPr>
          <a:xfrm rot="5400000">
            <a:off x="8296303" y="541585"/>
            <a:ext cx="1425347" cy="3126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524F6EF-ACA9-4071-85D9-2A35ADCE1E21}"/>
              </a:ext>
            </a:extLst>
          </p:cNvPr>
          <p:cNvSpPr/>
          <p:nvPr/>
        </p:nvSpPr>
        <p:spPr>
          <a:xfrm>
            <a:off x="8531441" y="6320901"/>
            <a:ext cx="612559" cy="537099"/>
          </a:xfrm>
          <a:prstGeom prst="rect">
            <a:avLst/>
          </a:prstGeom>
          <a:solidFill>
            <a:srgbClr val="273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9375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CD07036-0ADD-4F24-B98A-E7BDCF696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1288" y1="14964" x2="81288" y2="14964"/>
                        <a14:foregroundMark x1="81690" y1="13139" x2="81690" y2="13139"/>
                        <a14:foregroundMark x1="82696" y1="11679" x2="82696" y2="11679"/>
                        <a14:foregroundMark x1="82696" y1="11679" x2="82696" y2="11679"/>
                        <a14:foregroundMark x1="81891" y1="11679" x2="81891" y2="11679"/>
                        <a14:foregroundMark x1="81891" y1="11679" x2="81891" y2="11679"/>
                        <a14:foregroundMark x1="81891" y1="12044" x2="80483" y2="16058"/>
                        <a14:foregroundMark x1="78471" y1="43796" x2="78471" y2="43796"/>
                        <a14:foregroundMark x1="72032" y1="64599" x2="72032" y2="64599"/>
                        <a14:foregroundMark x1="71429" y1="68248" x2="71429" y2="68248"/>
                        <a14:foregroundMark x1="71429" y1="67883" x2="71429" y2="67883"/>
                        <a14:foregroundMark x1="71429" y1="67883" x2="71429" y2="67883"/>
                        <a14:foregroundMark x1="71227" y1="55109" x2="71831" y2="82117"/>
                        <a14:foregroundMark x1="72636" y1="54380" x2="72636" y2="54380"/>
                        <a14:foregroundMark x1="72233" y1="53650" x2="72233" y2="53650"/>
                        <a14:foregroundMark x1="72032" y1="52555" x2="72032" y2="52555"/>
                        <a14:foregroundMark x1="72837" y1="52555" x2="72837" y2="52555"/>
                        <a14:foregroundMark x1="70624" y1="87591" x2="70624" y2="87591"/>
                        <a14:foregroundMark x1="65392" y1="74818" x2="65392" y2="74818"/>
                        <a14:foregroundMark x1="57143" y1="73723" x2="57143" y2="73723"/>
                        <a14:foregroundMark x1="57143" y1="63139" x2="58954" y2="68248"/>
                        <a14:foregroundMark x1="56942" y1="75547" x2="56942" y2="75547"/>
                        <a14:foregroundMark x1="56539" y1="86496" x2="56539" y2="86496"/>
                        <a14:foregroundMark x1="56338" y1="88686" x2="56338" y2="88686"/>
                        <a14:foregroundMark x1="56137" y1="89416" x2="56137" y2="89416"/>
                        <a14:foregroundMark x1="56137" y1="89781" x2="56137" y2="89781"/>
                        <a14:foregroundMark x1="55734" y1="85401" x2="55734" y2="85401"/>
                        <a14:foregroundMark x1="56137" y1="81387" x2="56137" y2="81387"/>
                        <a14:foregroundMark x1="55936" y1="79562" x2="55936" y2="79562"/>
                        <a14:foregroundMark x1="49899" y1="78832" x2="49899" y2="78832"/>
                        <a14:foregroundMark x1="36821" y1="80657" x2="36821" y2="80657"/>
                        <a14:foregroundMark x1="42656" y1="76642" x2="42656" y2="76642"/>
                        <a14:foregroundMark x1="42052" y1="70073" x2="42455" y2="69343"/>
                        <a14:foregroundMark x1="42455" y1="67153" x2="42455" y2="67153"/>
                        <a14:foregroundMark x1="29980" y1="80657" x2="29980" y2="80657"/>
                        <a14:foregroundMark x1="36419" y1="75912" x2="36419" y2="75912"/>
                        <a14:foregroundMark x1="37223" y1="76277" x2="37223" y2="76277"/>
                        <a14:foregroundMark x1="22736" y1="86861" x2="22736" y2="86861"/>
                        <a14:foregroundMark x1="15694" y1="88686" x2="15694" y2="88686"/>
                        <a14:foregroundMark x1="14286" y1="86131" x2="14286" y2="86131"/>
                        <a14:foregroundMark x1="15493" y1="85766" x2="15493" y2="85766"/>
                        <a14:foregroundMark x1="13280" y1="87226" x2="13280" y2="872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6350" y="4477927"/>
            <a:ext cx="4733925" cy="260985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2665431-ACCA-481F-9B5E-C6C51BDE285B}"/>
              </a:ext>
            </a:extLst>
          </p:cNvPr>
          <p:cNvSpPr/>
          <p:nvPr/>
        </p:nvSpPr>
        <p:spPr>
          <a:xfrm>
            <a:off x="1162348" y="2631932"/>
            <a:ext cx="1524972" cy="6013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E35B110F-BF49-409C-B889-8175F6AD36B6}"/>
              </a:ext>
            </a:extLst>
          </p:cNvPr>
          <p:cNvCxnSpPr>
            <a:cxnSpLocks/>
          </p:cNvCxnSpPr>
          <p:nvPr/>
        </p:nvCxnSpPr>
        <p:spPr>
          <a:xfrm>
            <a:off x="877898" y="901667"/>
            <a:ext cx="3253377" cy="0"/>
          </a:xfrm>
          <a:prstGeom prst="line">
            <a:avLst/>
          </a:prstGeom>
          <a:ln w="28575">
            <a:solidFill>
              <a:srgbClr val="2D3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398;p61">
            <a:extLst>
              <a:ext uri="{FF2B5EF4-FFF2-40B4-BE49-F238E27FC236}">
                <a16:creationId xmlns:a16="http://schemas.microsoft.com/office/drawing/2014/main" id="{58B024BF-296D-4041-AF51-5BD0C76E3C89}"/>
              </a:ext>
            </a:extLst>
          </p:cNvPr>
          <p:cNvSpPr txBox="1">
            <a:spLocks/>
          </p:cNvSpPr>
          <p:nvPr/>
        </p:nvSpPr>
        <p:spPr>
          <a:xfrm>
            <a:off x="817519" y="426974"/>
            <a:ext cx="4295313" cy="426311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投資名人背景、介紹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B2B2499-DBD0-4980-8D41-7CC6ED19242C}"/>
              </a:ext>
            </a:extLst>
          </p:cNvPr>
          <p:cNvGrpSpPr/>
          <p:nvPr/>
        </p:nvGrpSpPr>
        <p:grpSpPr>
          <a:xfrm>
            <a:off x="148774" y="278415"/>
            <a:ext cx="597276" cy="659153"/>
            <a:chOff x="355601" y="252413"/>
            <a:chExt cx="812800" cy="1023938"/>
          </a:xfrm>
          <a:solidFill>
            <a:srgbClr val="2D3F69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34D4036-3B7F-4C1A-A03F-F24C69E284F2}"/>
                </a:ext>
              </a:extLst>
            </p:cNvPr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FC7E69CD-9CB1-4152-8FBC-C38A667BCDDD}"/>
                </a:ext>
              </a:extLst>
            </p:cNvPr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A8B90FDD-79F4-43CD-9A2E-8E12F5260636}"/>
                </a:ext>
              </a:extLst>
            </p:cNvPr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62E0EBFE-B6FD-4B44-BA9C-6358C38A9F31}"/>
                </a:ext>
              </a:extLst>
            </p:cNvPr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21C2683E-8DF2-4060-B051-70FD4FB7746D}"/>
                </a:ext>
              </a:extLst>
            </p:cNvPr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536E4524-BE23-4BE9-BCD1-D37EBEBEBE0D}"/>
                </a:ext>
              </a:extLst>
            </p:cNvPr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A6037DD-1222-45C2-BE95-38757D292BF0}"/>
                </a:ext>
              </a:extLst>
            </p:cNvPr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CA9A2738-E0BE-4D63-A5BA-73198062E4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5BAA201A-0575-4385-9070-EF4CD33D508E}"/>
                </a:ext>
              </a:extLst>
            </p:cNvPr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6C90D926-3611-4C42-BA99-D2FB1821D805}"/>
              </a:ext>
            </a:extLst>
          </p:cNvPr>
          <p:cNvSpPr txBox="1"/>
          <p:nvPr/>
        </p:nvSpPr>
        <p:spPr>
          <a:xfrm>
            <a:off x="1242144" y="2701756"/>
            <a:ext cx="1723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投資標的</a:t>
            </a:r>
            <a:endParaRPr lang="zh-TW" altLang="en-US" sz="2400" dirty="0"/>
          </a:p>
        </p:txBody>
      </p:sp>
      <p:pic>
        <p:nvPicPr>
          <p:cNvPr id="50" name="图片 59">
            <a:extLst>
              <a:ext uri="{FF2B5EF4-FFF2-40B4-BE49-F238E27FC236}">
                <a16:creationId xmlns:a16="http://schemas.microsoft.com/office/drawing/2014/main" id="{67BA4BAA-95BD-4E2A-B658-DEBD65C80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521" y="1533354"/>
            <a:ext cx="329126" cy="233680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2C3ADFC-0EAD-4489-AE4F-5EB32ECD622E}"/>
              </a:ext>
            </a:extLst>
          </p:cNvPr>
          <p:cNvSpPr/>
          <p:nvPr/>
        </p:nvSpPr>
        <p:spPr>
          <a:xfrm>
            <a:off x="3636662" y="1656751"/>
            <a:ext cx="43807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.S&amp;P500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的科技股</a:t>
            </a:r>
            <a:endParaRPr lang="zh-TW" altLang="en-US" sz="2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0EB7BA-3131-42C6-B5AE-C93B5E0BA684}"/>
              </a:ext>
            </a:extLst>
          </p:cNvPr>
          <p:cNvSpPr/>
          <p:nvPr/>
        </p:nvSpPr>
        <p:spPr>
          <a:xfrm>
            <a:off x="3636662" y="2552997"/>
            <a:ext cx="5172040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800"/>
              </a:spcBef>
              <a:buFont typeface="Wingdings" panose="05000000000000000000" pitchFamily="2" charset="2"/>
              <a:buChar char="ü"/>
            </a:pPr>
            <a:r>
              <a:rPr lang="zh-TW" alt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高市值的公司</a:t>
            </a:r>
            <a:endParaRPr lang="en-US" altLang="zh-TW" sz="20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800"/>
              </a:spcBef>
              <a:buFont typeface="Wingdings" panose="05000000000000000000" pitchFamily="2" charset="2"/>
              <a:buChar char="ü"/>
            </a:pP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800"/>
              </a:spcBef>
              <a:buFont typeface="Wingdings" panose="05000000000000000000" pitchFamily="2" charset="2"/>
              <a:buChar char="ü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再投資比率高的公司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380ED2-1BA9-4E29-8B90-9996D84B4064}"/>
              </a:ext>
            </a:extLst>
          </p:cNvPr>
          <p:cNvSpPr/>
          <p:nvPr/>
        </p:nvSpPr>
        <p:spPr>
          <a:xfrm>
            <a:off x="4057134" y="1764188"/>
            <a:ext cx="74141" cy="271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9" name="组合 106">
            <a:extLst>
              <a:ext uri="{FF2B5EF4-FFF2-40B4-BE49-F238E27FC236}">
                <a16:creationId xmlns:a16="http://schemas.microsoft.com/office/drawing/2014/main" id="{BAF72C66-4C61-4B41-A452-9E665DA9DC27}"/>
              </a:ext>
            </a:extLst>
          </p:cNvPr>
          <p:cNvGrpSpPr/>
          <p:nvPr/>
        </p:nvGrpSpPr>
        <p:grpSpPr>
          <a:xfrm>
            <a:off x="915054" y="2297175"/>
            <a:ext cx="414793" cy="572748"/>
            <a:chOff x="8072438" y="3786188"/>
            <a:chExt cx="512763" cy="708025"/>
          </a:xfrm>
          <a:noFill/>
        </p:grpSpPr>
        <p:sp>
          <p:nvSpPr>
            <p:cNvPr id="60" name="Freeform 89">
              <a:extLst>
                <a:ext uri="{FF2B5EF4-FFF2-40B4-BE49-F238E27FC236}">
                  <a16:creationId xmlns:a16="http://schemas.microsoft.com/office/drawing/2014/main" id="{998AF645-018B-43BD-942D-B5B7230E19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7850" y="3860800"/>
              <a:ext cx="339725" cy="412750"/>
            </a:xfrm>
            <a:custGeom>
              <a:avLst/>
              <a:gdLst>
                <a:gd name="T0" fmla="*/ 214 w 214"/>
                <a:gd name="T1" fmla="*/ 176 h 260"/>
                <a:gd name="T2" fmla="*/ 214 w 214"/>
                <a:gd name="T3" fmla="*/ 166 h 260"/>
                <a:gd name="T4" fmla="*/ 82 w 214"/>
                <a:gd name="T5" fmla="*/ 185 h 260"/>
                <a:gd name="T6" fmla="*/ 82 w 214"/>
                <a:gd name="T7" fmla="*/ 0 h 260"/>
                <a:gd name="T8" fmla="*/ 0 w 214"/>
                <a:gd name="T9" fmla="*/ 10 h 260"/>
                <a:gd name="T10" fmla="*/ 0 w 214"/>
                <a:gd name="T11" fmla="*/ 260 h 260"/>
                <a:gd name="T12" fmla="*/ 1 w 214"/>
                <a:gd name="T13" fmla="*/ 256 h 260"/>
                <a:gd name="T14" fmla="*/ 1 w 214"/>
                <a:gd name="T15" fmla="*/ 258 h 260"/>
                <a:gd name="T16" fmla="*/ 214 w 214"/>
                <a:gd name="T17" fmla="*/ 229 h 260"/>
                <a:gd name="T18" fmla="*/ 214 w 214"/>
                <a:gd name="T19" fmla="*/ 219 h 260"/>
                <a:gd name="T20" fmla="*/ 82 w 214"/>
                <a:gd name="T21" fmla="*/ 236 h 260"/>
                <a:gd name="T22" fmla="*/ 82 w 214"/>
                <a:gd name="T23" fmla="*/ 221 h 260"/>
                <a:gd name="T24" fmla="*/ 214 w 214"/>
                <a:gd name="T25" fmla="*/ 202 h 260"/>
                <a:gd name="T26" fmla="*/ 214 w 214"/>
                <a:gd name="T27" fmla="*/ 191 h 260"/>
                <a:gd name="T28" fmla="*/ 82 w 214"/>
                <a:gd name="T29" fmla="*/ 210 h 260"/>
                <a:gd name="T30" fmla="*/ 82 w 214"/>
                <a:gd name="T31" fmla="*/ 195 h 260"/>
                <a:gd name="T32" fmla="*/ 214 w 214"/>
                <a:gd name="T33" fmla="*/ 176 h 260"/>
                <a:gd name="T34" fmla="*/ 12 w 214"/>
                <a:gd name="T35" fmla="*/ 246 h 260"/>
                <a:gd name="T36" fmla="*/ 25 w 214"/>
                <a:gd name="T37" fmla="*/ 229 h 260"/>
                <a:gd name="T38" fmla="*/ 56 w 214"/>
                <a:gd name="T39" fmla="*/ 224 h 260"/>
                <a:gd name="T40" fmla="*/ 72 w 214"/>
                <a:gd name="T41" fmla="*/ 238 h 260"/>
                <a:gd name="T42" fmla="*/ 12 w 214"/>
                <a:gd name="T43" fmla="*/ 246 h 260"/>
                <a:gd name="T44" fmla="*/ 77 w 214"/>
                <a:gd name="T45" fmla="*/ 236 h 260"/>
                <a:gd name="T46" fmla="*/ 58 w 214"/>
                <a:gd name="T47" fmla="*/ 219 h 260"/>
                <a:gd name="T48" fmla="*/ 24 w 214"/>
                <a:gd name="T49" fmla="*/ 224 h 260"/>
                <a:gd name="T50" fmla="*/ 5 w 214"/>
                <a:gd name="T51" fmla="*/ 244 h 260"/>
                <a:gd name="T52" fmla="*/ 5 w 214"/>
                <a:gd name="T53" fmla="*/ 15 h 260"/>
                <a:gd name="T54" fmla="*/ 77 w 214"/>
                <a:gd name="T55" fmla="*/ 5 h 260"/>
                <a:gd name="T56" fmla="*/ 77 w 214"/>
                <a:gd name="T57" fmla="*/ 236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4" h="260">
                  <a:moveTo>
                    <a:pt x="214" y="176"/>
                  </a:moveTo>
                  <a:lnTo>
                    <a:pt x="214" y="166"/>
                  </a:lnTo>
                  <a:lnTo>
                    <a:pt x="82" y="185"/>
                  </a:lnTo>
                  <a:lnTo>
                    <a:pt x="82" y="0"/>
                  </a:lnTo>
                  <a:lnTo>
                    <a:pt x="0" y="10"/>
                  </a:lnTo>
                  <a:lnTo>
                    <a:pt x="0" y="260"/>
                  </a:lnTo>
                  <a:lnTo>
                    <a:pt x="1" y="256"/>
                  </a:lnTo>
                  <a:lnTo>
                    <a:pt x="1" y="258"/>
                  </a:lnTo>
                  <a:lnTo>
                    <a:pt x="214" y="229"/>
                  </a:lnTo>
                  <a:lnTo>
                    <a:pt x="214" y="219"/>
                  </a:lnTo>
                  <a:lnTo>
                    <a:pt x="82" y="236"/>
                  </a:lnTo>
                  <a:lnTo>
                    <a:pt x="82" y="221"/>
                  </a:lnTo>
                  <a:lnTo>
                    <a:pt x="214" y="202"/>
                  </a:lnTo>
                  <a:lnTo>
                    <a:pt x="214" y="191"/>
                  </a:lnTo>
                  <a:lnTo>
                    <a:pt x="82" y="210"/>
                  </a:lnTo>
                  <a:lnTo>
                    <a:pt x="82" y="195"/>
                  </a:lnTo>
                  <a:lnTo>
                    <a:pt x="214" y="176"/>
                  </a:lnTo>
                  <a:close/>
                  <a:moveTo>
                    <a:pt x="12" y="246"/>
                  </a:moveTo>
                  <a:lnTo>
                    <a:pt x="25" y="229"/>
                  </a:lnTo>
                  <a:lnTo>
                    <a:pt x="56" y="224"/>
                  </a:lnTo>
                  <a:lnTo>
                    <a:pt x="72" y="238"/>
                  </a:lnTo>
                  <a:lnTo>
                    <a:pt x="12" y="246"/>
                  </a:lnTo>
                  <a:close/>
                  <a:moveTo>
                    <a:pt x="77" y="236"/>
                  </a:moveTo>
                  <a:lnTo>
                    <a:pt x="58" y="219"/>
                  </a:lnTo>
                  <a:lnTo>
                    <a:pt x="24" y="224"/>
                  </a:lnTo>
                  <a:lnTo>
                    <a:pt x="5" y="244"/>
                  </a:lnTo>
                  <a:lnTo>
                    <a:pt x="5" y="15"/>
                  </a:lnTo>
                  <a:lnTo>
                    <a:pt x="77" y="5"/>
                  </a:lnTo>
                  <a:lnTo>
                    <a:pt x="77" y="236"/>
                  </a:lnTo>
                  <a:close/>
                </a:path>
              </a:pathLst>
            </a:custGeom>
            <a:grpFill/>
            <a:ln w="9525">
              <a:solidFill>
                <a:srgbClr val="1F32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90">
              <a:extLst>
                <a:ext uri="{FF2B5EF4-FFF2-40B4-BE49-F238E27FC236}">
                  <a16:creationId xmlns:a16="http://schemas.microsoft.com/office/drawing/2014/main" id="{E67ABEDC-E553-402E-A771-6A7AFA209A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2438" y="3786188"/>
              <a:ext cx="512763" cy="708025"/>
            </a:xfrm>
            <a:custGeom>
              <a:avLst/>
              <a:gdLst>
                <a:gd name="T0" fmla="*/ 94 w 188"/>
                <a:gd name="T1" fmla="*/ 26 h 260"/>
                <a:gd name="T2" fmla="*/ 172 w 188"/>
                <a:gd name="T3" fmla="*/ 173 h 260"/>
                <a:gd name="T4" fmla="*/ 46 w 188"/>
                <a:gd name="T5" fmla="*/ 94 h 260"/>
                <a:gd name="T6" fmla="*/ 25 w 188"/>
                <a:gd name="T7" fmla="*/ 52 h 260"/>
                <a:gd name="T8" fmla="*/ 24 w 188"/>
                <a:gd name="T9" fmla="*/ 241 h 260"/>
                <a:gd name="T10" fmla="*/ 23 w 188"/>
                <a:gd name="T11" fmla="*/ 46 h 260"/>
                <a:gd name="T12" fmla="*/ 23 w 188"/>
                <a:gd name="T13" fmla="*/ 45 h 260"/>
                <a:gd name="T14" fmla="*/ 26 w 188"/>
                <a:gd name="T15" fmla="*/ 41 h 260"/>
                <a:gd name="T16" fmla="*/ 28 w 188"/>
                <a:gd name="T17" fmla="*/ 37 h 260"/>
                <a:gd name="T18" fmla="*/ 29 w 188"/>
                <a:gd name="T19" fmla="*/ 36 h 260"/>
                <a:gd name="T20" fmla="*/ 31 w 188"/>
                <a:gd name="T21" fmla="*/ 35 h 260"/>
                <a:gd name="T22" fmla="*/ 33 w 188"/>
                <a:gd name="T23" fmla="*/ 34 h 260"/>
                <a:gd name="T24" fmla="*/ 36 w 188"/>
                <a:gd name="T25" fmla="*/ 33 h 260"/>
                <a:gd name="T26" fmla="*/ 170 w 188"/>
                <a:gd name="T27" fmla="*/ 12 h 260"/>
                <a:gd name="T28" fmla="*/ 173 w 188"/>
                <a:gd name="T29" fmla="*/ 14 h 260"/>
                <a:gd name="T30" fmla="*/ 175 w 188"/>
                <a:gd name="T31" fmla="*/ 15 h 260"/>
                <a:gd name="T32" fmla="*/ 157 w 188"/>
                <a:gd name="T33" fmla="*/ 1 h 260"/>
                <a:gd name="T34" fmla="*/ 154 w 188"/>
                <a:gd name="T35" fmla="*/ 0 h 260"/>
                <a:gd name="T36" fmla="*/ 151 w 188"/>
                <a:gd name="T37" fmla="*/ 0 h 260"/>
                <a:gd name="T38" fmla="*/ 16 w 188"/>
                <a:gd name="T39" fmla="*/ 19 h 260"/>
                <a:gd name="T40" fmla="*/ 11 w 188"/>
                <a:gd name="T41" fmla="*/ 20 h 260"/>
                <a:gd name="T42" fmla="*/ 9 w 188"/>
                <a:gd name="T43" fmla="*/ 21 h 260"/>
                <a:gd name="T44" fmla="*/ 7 w 188"/>
                <a:gd name="T45" fmla="*/ 23 h 260"/>
                <a:gd name="T46" fmla="*/ 4 w 188"/>
                <a:gd name="T47" fmla="*/ 26 h 260"/>
                <a:gd name="T48" fmla="*/ 2 w 188"/>
                <a:gd name="T49" fmla="*/ 30 h 260"/>
                <a:gd name="T50" fmla="*/ 1 w 188"/>
                <a:gd name="T51" fmla="*/ 35 h 260"/>
                <a:gd name="T52" fmla="*/ 7 w 188"/>
                <a:gd name="T53" fmla="*/ 243 h 260"/>
                <a:gd name="T54" fmla="*/ 38 w 188"/>
                <a:gd name="T55" fmla="*/ 260 h 260"/>
                <a:gd name="T56" fmla="*/ 188 w 188"/>
                <a:gd name="T57" fmla="*/ 223 h 260"/>
                <a:gd name="T58" fmla="*/ 22 w 188"/>
                <a:gd name="T59" fmla="*/ 247 h 260"/>
                <a:gd name="T60" fmla="*/ 4 w 188"/>
                <a:gd name="T61" fmla="*/ 37 h 260"/>
                <a:gd name="T62" fmla="*/ 4 w 188"/>
                <a:gd name="T63" fmla="*/ 35 h 260"/>
                <a:gd name="T64" fmla="*/ 5 w 188"/>
                <a:gd name="T65" fmla="*/ 30 h 260"/>
                <a:gd name="T66" fmla="*/ 7 w 188"/>
                <a:gd name="T67" fmla="*/ 28 h 260"/>
                <a:gd name="T68" fmla="*/ 9 w 188"/>
                <a:gd name="T69" fmla="*/ 25 h 260"/>
                <a:gd name="T70" fmla="*/ 10 w 188"/>
                <a:gd name="T71" fmla="*/ 23 h 260"/>
                <a:gd name="T72" fmla="*/ 11 w 188"/>
                <a:gd name="T73" fmla="*/ 23 h 260"/>
                <a:gd name="T74" fmla="*/ 13 w 188"/>
                <a:gd name="T75" fmla="*/ 23 h 260"/>
                <a:gd name="T76" fmla="*/ 16 w 188"/>
                <a:gd name="T77" fmla="*/ 22 h 260"/>
                <a:gd name="T78" fmla="*/ 150 w 188"/>
                <a:gd name="T79" fmla="*/ 1 h 260"/>
                <a:gd name="T80" fmla="*/ 152 w 188"/>
                <a:gd name="T81" fmla="*/ 3 h 260"/>
                <a:gd name="T82" fmla="*/ 155 w 188"/>
                <a:gd name="T83" fmla="*/ 4 h 260"/>
                <a:gd name="T84" fmla="*/ 168 w 188"/>
                <a:gd name="T85" fmla="*/ 11 h 260"/>
                <a:gd name="T86" fmla="*/ 34 w 188"/>
                <a:gd name="T87" fmla="*/ 30 h 260"/>
                <a:gd name="T88" fmla="*/ 30 w 188"/>
                <a:gd name="T89" fmla="*/ 32 h 260"/>
                <a:gd name="T90" fmla="*/ 27 w 188"/>
                <a:gd name="T91" fmla="*/ 34 h 260"/>
                <a:gd name="T92" fmla="*/ 25 w 188"/>
                <a:gd name="T93" fmla="*/ 35 h 260"/>
                <a:gd name="T94" fmla="*/ 23 w 188"/>
                <a:gd name="T95" fmla="*/ 40 h 260"/>
                <a:gd name="T96" fmla="*/ 23 w 188"/>
                <a:gd name="T97" fmla="*/ 43 h 260"/>
                <a:gd name="T98" fmla="*/ 21 w 188"/>
                <a:gd name="T99" fmla="*/ 44 h 260"/>
                <a:gd name="T100" fmla="*/ 21 w 188"/>
                <a:gd name="T101" fmla="*/ 46 h 260"/>
                <a:gd name="T102" fmla="*/ 22 w 188"/>
                <a:gd name="T103" fmla="*/ 247 h 260"/>
                <a:gd name="T104" fmla="*/ 40 w 188"/>
                <a:gd name="T105" fmla="*/ 257 h 260"/>
                <a:gd name="T106" fmla="*/ 29 w 188"/>
                <a:gd name="T107" fmla="*/ 52 h 260"/>
                <a:gd name="T108" fmla="*/ 43 w 188"/>
                <a:gd name="T109" fmla="*/ 91 h 260"/>
                <a:gd name="T110" fmla="*/ 175 w 188"/>
                <a:gd name="T111" fmla="*/ 176 h 260"/>
                <a:gd name="T112" fmla="*/ 98 w 188"/>
                <a:gd name="T113" fmla="*/ 29 h 260"/>
                <a:gd name="T114" fmla="*/ 185 w 188"/>
                <a:gd name="T115" fmla="*/ 3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8" h="260">
                  <a:moveTo>
                    <a:pt x="184" y="19"/>
                  </a:moveTo>
                  <a:cubicBezTo>
                    <a:pt x="181" y="16"/>
                    <a:pt x="177" y="15"/>
                    <a:pt x="173" y="15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4" y="87"/>
                    <a:pt x="94" y="87"/>
                    <a:pt x="94" y="87"/>
                  </a:cubicBezTo>
                  <a:cubicBezTo>
                    <a:pt x="172" y="77"/>
                    <a:pt x="172" y="77"/>
                    <a:pt x="172" y="77"/>
                  </a:cubicBezTo>
                  <a:cubicBezTo>
                    <a:pt x="172" y="173"/>
                    <a:pt x="172" y="173"/>
                    <a:pt x="172" y="173"/>
                  </a:cubicBezTo>
                  <a:cubicBezTo>
                    <a:pt x="44" y="191"/>
                    <a:pt x="44" y="191"/>
                    <a:pt x="44" y="191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46" y="94"/>
                    <a:pt x="46" y="94"/>
                    <a:pt x="46" y="94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32" y="35"/>
                    <a:pt x="25" y="43"/>
                    <a:pt x="25" y="52"/>
                  </a:cubicBezTo>
                  <a:cubicBezTo>
                    <a:pt x="25" y="246"/>
                    <a:pt x="25" y="246"/>
                    <a:pt x="25" y="246"/>
                  </a:cubicBezTo>
                  <a:cubicBezTo>
                    <a:pt x="25" y="246"/>
                    <a:pt x="25" y="247"/>
                    <a:pt x="25" y="247"/>
                  </a:cubicBezTo>
                  <a:cubicBezTo>
                    <a:pt x="24" y="246"/>
                    <a:pt x="24" y="243"/>
                    <a:pt x="24" y="241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7"/>
                    <a:pt x="24" y="47"/>
                    <a:pt x="24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2"/>
                    <a:pt x="25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7" y="39"/>
                    <a:pt x="27" y="39"/>
                  </a:cubicBezTo>
                  <a:cubicBezTo>
                    <a:pt x="27" y="38"/>
                    <a:pt x="28" y="38"/>
                    <a:pt x="28" y="37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9" y="37"/>
                    <a:pt x="29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5"/>
                    <a:pt x="3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3" y="34"/>
                  </a:cubicBezTo>
                  <a:cubicBezTo>
                    <a:pt x="33" y="34"/>
                    <a:pt x="33" y="33"/>
                    <a:pt x="34" y="33"/>
                  </a:cubicBezTo>
                  <a:cubicBezTo>
                    <a:pt x="34" y="33"/>
                    <a:pt x="34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9" y="14"/>
                    <a:pt x="170" y="14"/>
                    <a:pt x="170" y="14"/>
                  </a:cubicBezTo>
                  <a:cubicBezTo>
                    <a:pt x="170" y="12"/>
                    <a:pt x="170" y="12"/>
                    <a:pt x="170" y="12"/>
                  </a:cubicBezTo>
                  <a:cubicBezTo>
                    <a:pt x="171" y="14"/>
                    <a:pt x="171" y="14"/>
                    <a:pt x="171" y="14"/>
                  </a:cubicBez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3" y="14"/>
                    <a:pt x="173" y="14"/>
                  </a:cubicBezTo>
                  <a:cubicBezTo>
                    <a:pt x="173" y="14"/>
                    <a:pt x="174" y="14"/>
                    <a:pt x="174" y="15"/>
                  </a:cubicBezTo>
                  <a:cubicBezTo>
                    <a:pt x="175" y="15"/>
                    <a:pt x="175" y="15"/>
                    <a:pt x="175" y="15"/>
                  </a:cubicBezTo>
                  <a:cubicBezTo>
                    <a:pt x="175" y="15"/>
                    <a:pt x="175" y="15"/>
                    <a:pt x="175" y="15"/>
                  </a:cubicBezTo>
                  <a:cubicBezTo>
                    <a:pt x="175" y="15"/>
                    <a:pt x="175" y="15"/>
                    <a:pt x="175" y="15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57" y="1"/>
                    <a:pt x="157" y="1"/>
                    <a:pt x="157" y="1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6" y="1"/>
                    <a:pt x="155" y="1"/>
                    <a:pt x="155" y="1"/>
                  </a:cubicBezTo>
                  <a:cubicBezTo>
                    <a:pt x="155" y="0"/>
                    <a:pt x="154" y="0"/>
                    <a:pt x="154" y="0"/>
                  </a:cubicBezTo>
                  <a:cubicBezTo>
                    <a:pt x="153" y="0"/>
                    <a:pt x="153" y="0"/>
                    <a:pt x="152" y="0"/>
                  </a:cubicBezTo>
                  <a:cubicBezTo>
                    <a:pt x="152" y="0"/>
                    <a:pt x="152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49" y="0"/>
                    <a:pt x="149" y="0"/>
                    <a:pt x="148" y="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19"/>
                    <a:pt x="15" y="19"/>
                    <a:pt x="14" y="19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20"/>
                    <a:pt x="12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0" y="20"/>
                    <a:pt x="10" y="21"/>
                  </a:cubicBezTo>
                  <a:cubicBezTo>
                    <a:pt x="10" y="21"/>
                    <a:pt x="10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2"/>
                    <a:pt x="8" y="22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4"/>
                    <a:pt x="6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5"/>
                    <a:pt x="5" y="25"/>
                    <a:pt x="4" y="26"/>
                  </a:cubicBezTo>
                  <a:cubicBezTo>
                    <a:pt x="4" y="26"/>
                    <a:pt x="3" y="27"/>
                    <a:pt x="3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30"/>
                    <a:pt x="2" y="30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1" y="36"/>
                    <a:pt x="1" y="37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6"/>
                    <a:pt x="3" y="241"/>
                    <a:pt x="7" y="243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8" y="255"/>
                    <a:pt x="28" y="256"/>
                    <a:pt x="29" y="256"/>
                  </a:cubicBezTo>
                  <a:cubicBezTo>
                    <a:pt x="32" y="259"/>
                    <a:pt x="35" y="260"/>
                    <a:pt x="38" y="260"/>
                  </a:cubicBezTo>
                  <a:cubicBezTo>
                    <a:pt x="39" y="260"/>
                    <a:pt x="40" y="260"/>
                    <a:pt x="40" y="260"/>
                  </a:cubicBezTo>
                  <a:cubicBezTo>
                    <a:pt x="173" y="241"/>
                    <a:pt x="173" y="241"/>
                    <a:pt x="173" y="241"/>
                  </a:cubicBezTo>
                  <a:cubicBezTo>
                    <a:pt x="181" y="240"/>
                    <a:pt x="188" y="232"/>
                    <a:pt x="188" y="223"/>
                  </a:cubicBezTo>
                  <a:cubicBezTo>
                    <a:pt x="188" y="30"/>
                    <a:pt x="188" y="30"/>
                    <a:pt x="188" y="30"/>
                  </a:cubicBezTo>
                  <a:cubicBezTo>
                    <a:pt x="188" y="25"/>
                    <a:pt x="187" y="22"/>
                    <a:pt x="184" y="19"/>
                  </a:cubicBezTo>
                  <a:close/>
                  <a:moveTo>
                    <a:pt x="22" y="247"/>
                  </a:moveTo>
                  <a:cubicBezTo>
                    <a:pt x="9" y="240"/>
                    <a:pt x="9" y="240"/>
                    <a:pt x="9" y="240"/>
                  </a:cubicBezTo>
                  <a:cubicBezTo>
                    <a:pt x="6" y="238"/>
                    <a:pt x="4" y="235"/>
                    <a:pt x="4" y="230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6"/>
                    <a:pt x="4" y="36"/>
                    <a:pt x="4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0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7"/>
                    <a:pt x="7" y="27"/>
                    <a:pt x="8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6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5"/>
                    <a:pt x="10" y="24"/>
                    <a:pt x="11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2"/>
                    <a:pt x="14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6" y="22"/>
                    <a:pt x="16" y="22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9" y="3"/>
                    <a:pt x="150" y="3"/>
                    <a:pt x="150" y="3"/>
                  </a:cubicBezTo>
                  <a:cubicBezTo>
                    <a:pt x="150" y="1"/>
                    <a:pt x="150" y="1"/>
                    <a:pt x="150" y="1"/>
                  </a:cubicBezTo>
                  <a:cubicBezTo>
                    <a:pt x="151" y="3"/>
                    <a:pt x="151" y="3"/>
                    <a:pt x="151" y="3"/>
                  </a:cubicBezTo>
                  <a:cubicBezTo>
                    <a:pt x="151" y="3"/>
                    <a:pt x="151" y="3"/>
                    <a:pt x="151" y="3"/>
                  </a:cubicBezTo>
                  <a:cubicBezTo>
                    <a:pt x="151" y="3"/>
                    <a:pt x="152" y="3"/>
                    <a:pt x="152" y="3"/>
                  </a:cubicBezTo>
                  <a:cubicBezTo>
                    <a:pt x="152" y="3"/>
                    <a:pt x="153" y="3"/>
                    <a:pt x="153" y="3"/>
                  </a:cubicBezTo>
                  <a:cubicBezTo>
                    <a:pt x="153" y="3"/>
                    <a:pt x="154" y="3"/>
                    <a:pt x="154" y="4"/>
                  </a:cubicBezTo>
                  <a:cubicBezTo>
                    <a:pt x="154" y="4"/>
                    <a:pt x="154" y="4"/>
                    <a:pt x="155" y="4"/>
                  </a:cubicBezTo>
                  <a:cubicBezTo>
                    <a:pt x="155" y="3"/>
                    <a:pt x="155" y="3"/>
                    <a:pt x="155" y="3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68" y="11"/>
                    <a:pt x="168" y="11"/>
                    <a:pt x="168" y="11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5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3" y="30"/>
                    <a:pt x="33" y="30"/>
                  </a:cubicBezTo>
                  <a:cubicBezTo>
                    <a:pt x="32" y="30"/>
                    <a:pt x="32" y="31"/>
                    <a:pt x="31" y="31"/>
                  </a:cubicBezTo>
                  <a:cubicBezTo>
                    <a:pt x="31" y="31"/>
                    <a:pt x="30" y="31"/>
                    <a:pt x="30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3"/>
                    <a:pt x="28" y="33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4"/>
                    <a:pt x="26" y="35"/>
                    <a:pt x="26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6"/>
                    <a:pt x="25" y="36"/>
                    <a:pt x="24" y="37"/>
                  </a:cubicBezTo>
                  <a:cubicBezTo>
                    <a:pt x="24" y="37"/>
                    <a:pt x="24" y="38"/>
                    <a:pt x="23" y="3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2" y="40"/>
                    <a:pt x="22" y="41"/>
                    <a:pt x="22" y="41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1" y="47"/>
                    <a:pt x="21" y="48"/>
                  </a:cubicBezTo>
                  <a:cubicBezTo>
                    <a:pt x="20" y="241"/>
                    <a:pt x="20" y="241"/>
                    <a:pt x="20" y="241"/>
                  </a:cubicBezTo>
                  <a:cubicBezTo>
                    <a:pt x="20" y="243"/>
                    <a:pt x="21" y="245"/>
                    <a:pt x="22" y="247"/>
                  </a:cubicBezTo>
                  <a:close/>
                  <a:moveTo>
                    <a:pt x="185" y="223"/>
                  </a:moveTo>
                  <a:cubicBezTo>
                    <a:pt x="185" y="231"/>
                    <a:pt x="179" y="237"/>
                    <a:pt x="173" y="238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37" y="257"/>
                    <a:pt x="34" y="256"/>
                    <a:pt x="31" y="254"/>
                  </a:cubicBezTo>
                  <a:cubicBezTo>
                    <a:pt x="29" y="252"/>
                    <a:pt x="28" y="249"/>
                    <a:pt x="28" y="246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45"/>
                    <a:pt x="34" y="38"/>
                    <a:pt x="41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41" y="195"/>
                    <a:pt x="41" y="195"/>
                    <a:pt x="41" y="195"/>
                  </a:cubicBezTo>
                  <a:cubicBezTo>
                    <a:pt x="175" y="176"/>
                    <a:pt x="175" y="176"/>
                    <a:pt x="175" y="176"/>
                  </a:cubicBezTo>
                  <a:cubicBezTo>
                    <a:pt x="175" y="73"/>
                    <a:pt x="175" y="73"/>
                    <a:pt x="175" y="73"/>
                  </a:cubicBezTo>
                  <a:cubicBezTo>
                    <a:pt x="98" y="84"/>
                    <a:pt x="98" y="84"/>
                    <a:pt x="98" y="84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7" y="18"/>
                    <a:pt x="180" y="19"/>
                    <a:pt x="182" y="21"/>
                  </a:cubicBezTo>
                  <a:cubicBezTo>
                    <a:pt x="184" y="23"/>
                    <a:pt x="185" y="26"/>
                    <a:pt x="185" y="30"/>
                  </a:cubicBezTo>
                  <a:lnTo>
                    <a:pt x="185" y="223"/>
                  </a:lnTo>
                  <a:close/>
                </a:path>
              </a:pathLst>
            </a:custGeom>
            <a:grpFill/>
            <a:ln w="9525">
              <a:solidFill>
                <a:srgbClr val="1F325D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BF6A75EA-7202-432E-AC26-D8B61AE56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052" y="4248150"/>
            <a:ext cx="1812398" cy="66018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B6B486B-576A-484A-B96D-44F4C8BEB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688" y="5324646"/>
            <a:ext cx="1813023" cy="95183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94B427C-9E78-4B21-9247-503686406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7711" y="4412534"/>
            <a:ext cx="2288286" cy="99159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881588B-E079-4416-9891-1EF9795B72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6177" y="3419221"/>
            <a:ext cx="2046290" cy="115103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46C3544-0F58-4359-BDDB-FAFCBC9D9F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8219" y="2097223"/>
            <a:ext cx="1692178" cy="846089"/>
          </a:xfrm>
          <a:prstGeom prst="rect">
            <a:avLst/>
          </a:prstGeom>
        </p:spPr>
      </p:pic>
      <p:sp>
        <p:nvSpPr>
          <p:cNvPr id="8" name="等腰三角形 7">
            <a:extLst>
              <a:ext uri="{FF2B5EF4-FFF2-40B4-BE49-F238E27FC236}">
                <a16:creationId xmlns:a16="http://schemas.microsoft.com/office/drawing/2014/main" id="{6E50DCDF-D8A3-425F-86BE-3ED9CD13A376}"/>
              </a:ext>
            </a:extLst>
          </p:cNvPr>
          <p:cNvSpPr/>
          <p:nvPr/>
        </p:nvSpPr>
        <p:spPr>
          <a:xfrm>
            <a:off x="4809473" y="6153665"/>
            <a:ext cx="709878" cy="704335"/>
          </a:xfrm>
          <a:prstGeom prst="triangl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31251D8B-CB70-4D34-9175-BADDD4584D58}"/>
              </a:ext>
            </a:extLst>
          </p:cNvPr>
          <p:cNvSpPr/>
          <p:nvPr/>
        </p:nvSpPr>
        <p:spPr>
          <a:xfrm>
            <a:off x="4994824" y="5900261"/>
            <a:ext cx="911706" cy="960607"/>
          </a:xfrm>
          <a:prstGeom prst="triangl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672ECAF2-670D-42A2-969E-CCD259A7F047}"/>
              </a:ext>
            </a:extLst>
          </p:cNvPr>
          <p:cNvSpPr/>
          <p:nvPr/>
        </p:nvSpPr>
        <p:spPr>
          <a:xfrm>
            <a:off x="5365370" y="5543811"/>
            <a:ext cx="1183993" cy="1314189"/>
          </a:xfrm>
          <a:prstGeom prst="triangl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313AA619-1038-4F81-A22F-4F143F4DCB92}"/>
              </a:ext>
            </a:extLst>
          </p:cNvPr>
          <p:cNvSpPr/>
          <p:nvPr/>
        </p:nvSpPr>
        <p:spPr>
          <a:xfrm>
            <a:off x="5669789" y="5310788"/>
            <a:ext cx="1751542" cy="1685754"/>
          </a:xfrm>
          <a:prstGeom prst="triangl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等腰三角形 35">
            <a:extLst>
              <a:ext uri="{FF2B5EF4-FFF2-40B4-BE49-F238E27FC236}">
                <a16:creationId xmlns:a16="http://schemas.microsoft.com/office/drawing/2014/main" id="{767A2FEC-C9FF-4642-A2EA-FB74A2AF5818}"/>
              </a:ext>
            </a:extLst>
          </p:cNvPr>
          <p:cNvSpPr/>
          <p:nvPr/>
        </p:nvSpPr>
        <p:spPr>
          <a:xfrm>
            <a:off x="6421422" y="4814652"/>
            <a:ext cx="2288285" cy="2065178"/>
          </a:xfrm>
          <a:prstGeom prst="triangl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等腰三角形 36">
            <a:extLst>
              <a:ext uri="{FF2B5EF4-FFF2-40B4-BE49-F238E27FC236}">
                <a16:creationId xmlns:a16="http://schemas.microsoft.com/office/drawing/2014/main" id="{79927C8C-BD6F-4CDC-8AAE-752C92A7266A}"/>
              </a:ext>
            </a:extLst>
          </p:cNvPr>
          <p:cNvSpPr/>
          <p:nvPr/>
        </p:nvSpPr>
        <p:spPr>
          <a:xfrm>
            <a:off x="7029167" y="4003621"/>
            <a:ext cx="2786600" cy="2854379"/>
          </a:xfrm>
          <a:prstGeom prst="triangl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6" name="矩形 245">
            <a:extLst>
              <a:ext uri="{FF2B5EF4-FFF2-40B4-BE49-F238E27FC236}">
                <a16:creationId xmlns:a16="http://schemas.microsoft.com/office/drawing/2014/main" id="{C247805F-F65E-4B64-8934-F83FBFA1A72A}"/>
              </a:ext>
            </a:extLst>
          </p:cNvPr>
          <p:cNvSpPr/>
          <p:nvPr/>
        </p:nvSpPr>
        <p:spPr>
          <a:xfrm>
            <a:off x="8531441" y="6320901"/>
            <a:ext cx="612559" cy="537099"/>
          </a:xfrm>
          <a:prstGeom prst="rect">
            <a:avLst/>
          </a:prstGeom>
          <a:solidFill>
            <a:srgbClr val="273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9424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D928909E-B201-4FB2-8BEB-23B9F1A9600F}"/>
              </a:ext>
            </a:extLst>
          </p:cNvPr>
          <p:cNvCxnSpPr>
            <a:cxnSpLocks/>
          </p:cNvCxnSpPr>
          <p:nvPr/>
        </p:nvCxnSpPr>
        <p:spPr>
          <a:xfrm>
            <a:off x="877898" y="901667"/>
            <a:ext cx="3910002" cy="0"/>
          </a:xfrm>
          <a:prstGeom prst="line">
            <a:avLst/>
          </a:prstGeom>
          <a:ln w="28575">
            <a:solidFill>
              <a:srgbClr val="2D3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398;p61">
            <a:extLst>
              <a:ext uri="{FF2B5EF4-FFF2-40B4-BE49-F238E27FC236}">
                <a16:creationId xmlns:a16="http://schemas.microsoft.com/office/drawing/2014/main" id="{162E3DFD-F3FB-499D-B5B3-8A46D7A580F9}"/>
              </a:ext>
            </a:extLst>
          </p:cNvPr>
          <p:cNvSpPr txBox="1">
            <a:spLocks/>
          </p:cNvSpPr>
          <p:nvPr/>
        </p:nvSpPr>
        <p:spPr>
          <a:xfrm>
            <a:off x="817519" y="426974"/>
            <a:ext cx="6425893" cy="426311"/>
          </a:xfrm>
          <a:prstGeom prst="rect">
            <a:avLst/>
          </a:prstGeom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設計投資組合資料與方法</a:t>
            </a:r>
            <a:r>
              <a:rPr lang="en-US" altLang="zh-TW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—</a:t>
            </a:r>
            <a:r>
              <a:rPr lang="zh-TW" altLang="en-US" sz="2800" b="1" dirty="0">
                <a:solidFill>
                  <a:srgbClr val="2D3F6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投資人模型</a:t>
            </a:r>
          </a:p>
        </p:txBody>
      </p:sp>
      <p:grpSp>
        <p:nvGrpSpPr>
          <p:cNvPr id="4" name="组合 22">
            <a:extLst>
              <a:ext uri="{FF2B5EF4-FFF2-40B4-BE49-F238E27FC236}">
                <a16:creationId xmlns:a16="http://schemas.microsoft.com/office/drawing/2014/main" id="{13041FAB-DFB8-4CF1-87C5-1168847C050C}"/>
              </a:ext>
            </a:extLst>
          </p:cNvPr>
          <p:cNvGrpSpPr/>
          <p:nvPr/>
        </p:nvGrpSpPr>
        <p:grpSpPr>
          <a:xfrm>
            <a:off x="148774" y="278415"/>
            <a:ext cx="597276" cy="659153"/>
            <a:chOff x="355601" y="252413"/>
            <a:chExt cx="812800" cy="1023938"/>
          </a:xfrm>
          <a:solidFill>
            <a:srgbClr val="2D3F69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4205FC1-BF62-4D38-BD85-D1B224E3FD7D}"/>
                </a:ext>
              </a:extLst>
            </p:cNvPr>
            <p:cNvSpPr/>
            <p:nvPr/>
          </p:nvSpPr>
          <p:spPr bwMode="auto">
            <a:xfrm>
              <a:off x="796926" y="252413"/>
              <a:ext cx="58738" cy="138113"/>
            </a:xfrm>
            <a:custGeom>
              <a:avLst/>
              <a:gdLst>
                <a:gd name="T0" fmla="*/ 13 w 27"/>
                <a:gd name="T1" fmla="*/ 1 h 64"/>
                <a:gd name="T2" fmla="*/ 3 w 27"/>
                <a:gd name="T3" fmla="*/ 61 h 64"/>
                <a:gd name="T4" fmla="*/ 11 w 27"/>
                <a:gd name="T5" fmla="*/ 44 h 64"/>
                <a:gd name="T6" fmla="*/ 16 w 27"/>
                <a:gd name="T7" fmla="*/ 15 h 64"/>
                <a:gd name="T8" fmla="*/ 26 w 27"/>
                <a:gd name="T9" fmla="*/ 1 h 64"/>
                <a:gd name="T10" fmla="*/ 13 w 27"/>
                <a:gd name="T11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4">
                  <a:moveTo>
                    <a:pt x="13" y="1"/>
                  </a:moveTo>
                  <a:cubicBezTo>
                    <a:pt x="9" y="21"/>
                    <a:pt x="0" y="41"/>
                    <a:pt x="3" y="61"/>
                  </a:cubicBezTo>
                  <a:cubicBezTo>
                    <a:pt x="14" y="64"/>
                    <a:pt x="10" y="51"/>
                    <a:pt x="11" y="44"/>
                  </a:cubicBezTo>
                  <a:cubicBezTo>
                    <a:pt x="12" y="35"/>
                    <a:pt x="16" y="24"/>
                    <a:pt x="16" y="15"/>
                  </a:cubicBezTo>
                  <a:cubicBezTo>
                    <a:pt x="19" y="10"/>
                    <a:pt x="27" y="10"/>
                    <a:pt x="26" y="1"/>
                  </a:cubicBezTo>
                  <a:cubicBezTo>
                    <a:pt x="19" y="0"/>
                    <a:pt x="20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E931B02-58DC-43BD-92CB-D74F98E4BE0E}"/>
                </a:ext>
              </a:extLst>
            </p:cNvPr>
            <p:cNvSpPr/>
            <p:nvPr/>
          </p:nvSpPr>
          <p:spPr bwMode="auto">
            <a:xfrm>
              <a:off x="584201" y="274638"/>
              <a:ext cx="74613" cy="103188"/>
            </a:xfrm>
            <a:custGeom>
              <a:avLst/>
              <a:gdLst>
                <a:gd name="T0" fmla="*/ 3 w 34"/>
                <a:gd name="T1" fmla="*/ 0 h 48"/>
                <a:gd name="T2" fmla="*/ 16 w 34"/>
                <a:gd name="T3" fmla="*/ 30 h 48"/>
                <a:gd name="T4" fmla="*/ 30 w 34"/>
                <a:gd name="T5" fmla="*/ 48 h 48"/>
                <a:gd name="T6" fmla="*/ 34 w 34"/>
                <a:gd name="T7" fmla="*/ 39 h 48"/>
                <a:gd name="T8" fmla="*/ 9 w 34"/>
                <a:gd name="T9" fmla="*/ 0 h 48"/>
                <a:gd name="T10" fmla="*/ 3 w 34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3" y="0"/>
                  </a:moveTo>
                  <a:cubicBezTo>
                    <a:pt x="0" y="12"/>
                    <a:pt x="10" y="19"/>
                    <a:pt x="16" y="30"/>
                  </a:cubicBezTo>
                  <a:cubicBezTo>
                    <a:pt x="20" y="38"/>
                    <a:pt x="22" y="48"/>
                    <a:pt x="30" y="48"/>
                  </a:cubicBezTo>
                  <a:cubicBezTo>
                    <a:pt x="32" y="46"/>
                    <a:pt x="33" y="43"/>
                    <a:pt x="34" y="39"/>
                  </a:cubicBezTo>
                  <a:cubicBezTo>
                    <a:pt x="22" y="30"/>
                    <a:pt x="18" y="9"/>
                    <a:pt x="9" y="0"/>
                  </a:cubicBezTo>
                  <a:cubicBezTo>
                    <a:pt x="7" y="0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83E8145-4B90-4608-9D68-DB04C1755387}"/>
                </a:ext>
              </a:extLst>
            </p:cNvPr>
            <p:cNvSpPr/>
            <p:nvPr/>
          </p:nvSpPr>
          <p:spPr bwMode="auto">
            <a:xfrm>
              <a:off x="944563" y="347663"/>
              <a:ext cx="100013" cy="98425"/>
            </a:xfrm>
            <a:custGeom>
              <a:avLst/>
              <a:gdLst>
                <a:gd name="T0" fmla="*/ 38 w 46"/>
                <a:gd name="T1" fmla="*/ 0 h 46"/>
                <a:gd name="T2" fmla="*/ 0 w 46"/>
                <a:gd name="T3" fmla="*/ 42 h 46"/>
                <a:gd name="T4" fmla="*/ 2 w 46"/>
                <a:gd name="T5" fmla="*/ 46 h 46"/>
                <a:gd name="T6" fmla="*/ 15 w 46"/>
                <a:gd name="T7" fmla="*/ 34 h 46"/>
                <a:gd name="T8" fmla="*/ 39 w 46"/>
                <a:gd name="T9" fmla="*/ 13 h 46"/>
                <a:gd name="T10" fmla="*/ 45 w 46"/>
                <a:gd name="T11" fmla="*/ 9 h 46"/>
                <a:gd name="T12" fmla="*/ 43 w 46"/>
                <a:gd name="T13" fmla="*/ 0 h 46"/>
                <a:gd name="T14" fmla="*/ 38 w 46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6">
                  <a:moveTo>
                    <a:pt x="38" y="0"/>
                  </a:moveTo>
                  <a:cubicBezTo>
                    <a:pt x="28" y="17"/>
                    <a:pt x="7" y="23"/>
                    <a:pt x="0" y="42"/>
                  </a:cubicBezTo>
                  <a:cubicBezTo>
                    <a:pt x="1" y="43"/>
                    <a:pt x="2" y="44"/>
                    <a:pt x="2" y="46"/>
                  </a:cubicBezTo>
                  <a:cubicBezTo>
                    <a:pt x="11" y="46"/>
                    <a:pt x="14" y="42"/>
                    <a:pt x="15" y="34"/>
                  </a:cubicBezTo>
                  <a:cubicBezTo>
                    <a:pt x="24" y="28"/>
                    <a:pt x="32" y="21"/>
                    <a:pt x="39" y="13"/>
                  </a:cubicBezTo>
                  <a:cubicBezTo>
                    <a:pt x="41" y="12"/>
                    <a:pt x="44" y="11"/>
                    <a:pt x="45" y="9"/>
                  </a:cubicBezTo>
                  <a:cubicBezTo>
                    <a:pt x="46" y="5"/>
                    <a:pt x="44" y="3"/>
                    <a:pt x="43" y="0"/>
                  </a:cubicBezTo>
                  <a:cubicBezTo>
                    <a:pt x="41" y="0"/>
                    <a:pt x="40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853B954-7817-4D21-AAD6-626390E27835}"/>
                </a:ext>
              </a:extLst>
            </p:cNvPr>
            <p:cNvSpPr/>
            <p:nvPr/>
          </p:nvSpPr>
          <p:spPr bwMode="auto">
            <a:xfrm>
              <a:off x="387351" y="449263"/>
              <a:ext cx="119063" cy="74613"/>
            </a:xfrm>
            <a:custGeom>
              <a:avLst/>
              <a:gdLst>
                <a:gd name="T0" fmla="*/ 8 w 55"/>
                <a:gd name="T1" fmla="*/ 0 h 35"/>
                <a:gd name="T2" fmla="*/ 17 w 55"/>
                <a:gd name="T3" fmla="*/ 14 h 35"/>
                <a:gd name="T4" fmla="*/ 13 w 55"/>
                <a:gd name="T5" fmla="*/ 17 h 35"/>
                <a:gd name="T6" fmla="*/ 19 w 55"/>
                <a:gd name="T7" fmla="*/ 23 h 35"/>
                <a:gd name="T8" fmla="*/ 22 w 55"/>
                <a:gd name="T9" fmla="*/ 17 h 35"/>
                <a:gd name="T10" fmla="*/ 53 w 55"/>
                <a:gd name="T11" fmla="*/ 32 h 35"/>
                <a:gd name="T12" fmla="*/ 53 w 55"/>
                <a:gd name="T13" fmla="*/ 23 h 35"/>
                <a:gd name="T14" fmla="*/ 8 w 55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5">
                  <a:moveTo>
                    <a:pt x="8" y="0"/>
                  </a:moveTo>
                  <a:cubicBezTo>
                    <a:pt x="0" y="5"/>
                    <a:pt x="11" y="16"/>
                    <a:pt x="17" y="14"/>
                  </a:cubicBezTo>
                  <a:cubicBezTo>
                    <a:pt x="14" y="14"/>
                    <a:pt x="13" y="15"/>
                    <a:pt x="13" y="17"/>
                  </a:cubicBezTo>
                  <a:cubicBezTo>
                    <a:pt x="20" y="16"/>
                    <a:pt x="15" y="22"/>
                    <a:pt x="19" y="23"/>
                  </a:cubicBezTo>
                  <a:cubicBezTo>
                    <a:pt x="23" y="21"/>
                    <a:pt x="19" y="19"/>
                    <a:pt x="22" y="17"/>
                  </a:cubicBezTo>
                  <a:cubicBezTo>
                    <a:pt x="35" y="19"/>
                    <a:pt x="39" y="35"/>
                    <a:pt x="53" y="32"/>
                  </a:cubicBezTo>
                  <a:cubicBezTo>
                    <a:pt x="55" y="28"/>
                    <a:pt x="54" y="28"/>
                    <a:pt x="53" y="23"/>
                  </a:cubicBezTo>
                  <a:cubicBezTo>
                    <a:pt x="38" y="16"/>
                    <a:pt x="26" y="5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B9FEE91-C126-4755-963B-3841A37C53ED}"/>
                </a:ext>
              </a:extLst>
            </p:cNvPr>
            <p:cNvSpPr/>
            <p:nvPr/>
          </p:nvSpPr>
          <p:spPr bwMode="auto">
            <a:xfrm>
              <a:off x="1038226" y="528638"/>
              <a:ext cx="115888" cy="53975"/>
            </a:xfrm>
            <a:custGeom>
              <a:avLst/>
              <a:gdLst>
                <a:gd name="T0" fmla="*/ 1 w 54"/>
                <a:gd name="T1" fmla="*/ 18 h 25"/>
                <a:gd name="T2" fmla="*/ 2 w 54"/>
                <a:gd name="T3" fmla="*/ 25 h 25"/>
                <a:gd name="T4" fmla="*/ 51 w 54"/>
                <a:gd name="T5" fmla="*/ 15 h 25"/>
                <a:gd name="T6" fmla="*/ 51 w 54"/>
                <a:gd name="T7" fmla="*/ 1 h 25"/>
                <a:gd name="T8" fmla="*/ 1 w 54"/>
                <a:gd name="T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5">
                  <a:moveTo>
                    <a:pt x="1" y="18"/>
                  </a:moveTo>
                  <a:cubicBezTo>
                    <a:pt x="4" y="21"/>
                    <a:pt x="0" y="23"/>
                    <a:pt x="2" y="25"/>
                  </a:cubicBezTo>
                  <a:cubicBezTo>
                    <a:pt x="17" y="25"/>
                    <a:pt x="34" y="3"/>
                    <a:pt x="51" y="15"/>
                  </a:cubicBezTo>
                  <a:cubicBezTo>
                    <a:pt x="52" y="9"/>
                    <a:pt x="54" y="7"/>
                    <a:pt x="51" y="1"/>
                  </a:cubicBezTo>
                  <a:cubicBezTo>
                    <a:pt x="32" y="0"/>
                    <a:pt x="14" y="7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0D58F44-04A4-4EEF-9F82-F3E5CC8947AA}"/>
                </a:ext>
              </a:extLst>
            </p:cNvPr>
            <p:cNvSpPr/>
            <p:nvPr/>
          </p:nvSpPr>
          <p:spPr bwMode="auto">
            <a:xfrm>
              <a:off x="1050926" y="752476"/>
              <a:ext cx="117475" cy="101600"/>
            </a:xfrm>
            <a:custGeom>
              <a:avLst/>
              <a:gdLst>
                <a:gd name="T0" fmla="*/ 0 w 54"/>
                <a:gd name="T1" fmla="*/ 18 h 47"/>
                <a:gd name="T2" fmla="*/ 17 w 54"/>
                <a:gd name="T3" fmla="*/ 26 h 47"/>
                <a:gd name="T4" fmla="*/ 50 w 54"/>
                <a:gd name="T5" fmla="*/ 45 h 47"/>
                <a:gd name="T6" fmla="*/ 43 w 54"/>
                <a:gd name="T7" fmla="*/ 28 h 47"/>
                <a:gd name="T8" fmla="*/ 0 w 5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7">
                  <a:moveTo>
                    <a:pt x="0" y="18"/>
                  </a:moveTo>
                  <a:cubicBezTo>
                    <a:pt x="4" y="22"/>
                    <a:pt x="10" y="25"/>
                    <a:pt x="17" y="26"/>
                  </a:cubicBezTo>
                  <a:cubicBezTo>
                    <a:pt x="28" y="31"/>
                    <a:pt x="36" y="47"/>
                    <a:pt x="50" y="45"/>
                  </a:cubicBezTo>
                  <a:cubicBezTo>
                    <a:pt x="54" y="39"/>
                    <a:pt x="47" y="34"/>
                    <a:pt x="43" y="28"/>
                  </a:cubicBezTo>
                  <a:cubicBezTo>
                    <a:pt x="28" y="28"/>
                    <a:pt x="12" y="0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B7EA158-A4E6-4A6D-879D-2CDB50BBE63E}"/>
                </a:ext>
              </a:extLst>
            </p:cNvPr>
            <p:cNvSpPr/>
            <p:nvPr/>
          </p:nvSpPr>
          <p:spPr bwMode="auto">
            <a:xfrm>
              <a:off x="457201" y="862013"/>
              <a:ext cx="79375" cy="84138"/>
            </a:xfrm>
            <a:custGeom>
              <a:avLst/>
              <a:gdLst>
                <a:gd name="T0" fmla="*/ 28 w 37"/>
                <a:gd name="T1" fmla="*/ 0 h 39"/>
                <a:gd name="T2" fmla="*/ 6 w 37"/>
                <a:gd name="T3" fmla="*/ 39 h 39"/>
                <a:gd name="T4" fmla="*/ 34 w 37"/>
                <a:gd name="T5" fmla="*/ 14 h 39"/>
                <a:gd name="T6" fmla="*/ 37 w 37"/>
                <a:gd name="T7" fmla="*/ 1 h 39"/>
                <a:gd name="T8" fmla="*/ 28 w 3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9">
                  <a:moveTo>
                    <a:pt x="28" y="0"/>
                  </a:moveTo>
                  <a:cubicBezTo>
                    <a:pt x="22" y="13"/>
                    <a:pt x="0" y="23"/>
                    <a:pt x="6" y="39"/>
                  </a:cubicBezTo>
                  <a:cubicBezTo>
                    <a:pt x="18" y="34"/>
                    <a:pt x="18" y="16"/>
                    <a:pt x="34" y="14"/>
                  </a:cubicBezTo>
                  <a:cubicBezTo>
                    <a:pt x="36" y="10"/>
                    <a:pt x="35" y="5"/>
                    <a:pt x="37" y="1"/>
                  </a:cubicBezTo>
                  <a:cubicBezTo>
                    <a:pt x="35" y="0"/>
                    <a:pt x="31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D0CF906-8120-489C-9718-164DB7B56A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276" y="449263"/>
              <a:ext cx="501650" cy="827088"/>
            </a:xfrm>
            <a:custGeom>
              <a:avLst/>
              <a:gdLst>
                <a:gd name="T0" fmla="*/ 118 w 231"/>
                <a:gd name="T1" fmla="*/ 4 h 384"/>
                <a:gd name="T2" fmla="*/ 51 w 231"/>
                <a:gd name="T3" fmla="*/ 26 h 384"/>
                <a:gd name="T4" fmla="*/ 5 w 231"/>
                <a:gd name="T5" fmla="*/ 112 h 384"/>
                <a:gd name="T6" fmla="*/ 50 w 231"/>
                <a:gd name="T7" fmla="*/ 190 h 384"/>
                <a:gd name="T8" fmla="*/ 84 w 231"/>
                <a:gd name="T9" fmla="*/ 282 h 384"/>
                <a:gd name="T10" fmla="*/ 132 w 231"/>
                <a:gd name="T11" fmla="*/ 383 h 384"/>
                <a:gd name="T12" fmla="*/ 193 w 231"/>
                <a:gd name="T13" fmla="*/ 366 h 384"/>
                <a:gd name="T14" fmla="*/ 200 w 231"/>
                <a:gd name="T15" fmla="*/ 357 h 384"/>
                <a:gd name="T16" fmla="*/ 207 w 231"/>
                <a:gd name="T17" fmla="*/ 338 h 384"/>
                <a:gd name="T18" fmla="*/ 197 w 231"/>
                <a:gd name="T19" fmla="*/ 254 h 384"/>
                <a:gd name="T20" fmla="*/ 187 w 231"/>
                <a:gd name="T21" fmla="*/ 181 h 384"/>
                <a:gd name="T22" fmla="*/ 104 w 231"/>
                <a:gd name="T23" fmla="*/ 332 h 384"/>
                <a:gd name="T24" fmla="*/ 104 w 231"/>
                <a:gd name="T25" fmla="*/ 292 h 384"/>
                <a:gd name="T26" fmla="*/ 113 w 231"/>
                <a:gd name="T27" fmla="*/ 280 h 384"/>
                <a:gd name="T28" fmla="*/ 128 w 231"/>
                <a:gd name="T29" fmla="*/ 282 h 384"/>
                <a:gd name="T30" fmla="*/ 116 w 231"/>
                <a:gd name="T31" fmla="*/ 332 h 384"/>
                <a:gd name="T32" fmla="*/ 147 w 231"/>
                <a:gd name="T33" fmla="*/ 282 h 384"/>
                <a:gd name="T34" fmla="*/ 116 w 231"/>
                <a:gd name="T35" fmla="*/ 332 h 384"/>
                <a:gd name="T36" fmla="*/ 142 w 231"/>
                <a:gd name="T37" fmla="*/ 235 h 384"/>
                <a:gd name="T38" fmla="*/ 132 w 231"/>
                <a:gd name="T39" fmla="*/ 249 h 384"/>
                <a:gd name="T40" fmla="*/ 105 w 231"/>
                <a:gd name="T41" fmla="*/ 176 h 384"/>
                <a:gd name="T42" fmla="*/ 125 w 231"/>
                <a:gd name="T43" fmla="*/ 131 h 384"/>
                <a:gd name="T44" fmla="*/ 138 w 231"/>
                <a:gd name="T45" fmla="*/ 229 h 384"/>
                <a:gd name="T46" fmla="*/ 159 w 231"/>
                <a:gd name="T47" fmla="*/ 285 h 384"/>
                <a:gd name="T48" fmla="*/ 178 w 231"/>
                <a:gd name="T49" fmla="*/ 365 h 384"/>
                <a:gd name="T50" fmla="*/ 186 w 231"/>
                <a:gd name="T51" fmla="*/ 327 h 384"/>
                <a:gd name="T52" fmla="*/ 167 w 231"/>
                <a:gd name="T53" fmla="*/ 352 h 384"/>
                <a:gd name="T54" fmla="*/ 158 w 231"/>
                <a:gd name="T55" fmla="*/ 356 h 384"/>
                <a:gd name="T56" fmla="*/ 167 w 231"/>
                <a:gd name="T57" fmla="*/ 352 h 384"/>
                <a:gd name="T58" fmla="*/ 177 w 231"/>
                <a:gd name="T59" fmla="*/ 281 h 384"/>
                <a:gd name="T60" fmla="*/ 153 w 231"/>
                <a:gd name="T61" fmla="*/ 353 h 384"/>
                <a:gd name="T62" fmla="*/ 146 w 231"/>
                <a:gd name="T63" fmla="*/ 336 h 384"/>
                <a:gd name="T64" fmla="*/ 172 w 231"/>
                <a:gd name="T65" fmla="*/ 280 h 384"/>
                <a:gd name="T66" fmla="*/ 183 w 231"/>
                <a:gd name="T67" fmla="*/ 271 h 384"/>
                <a:gd name="T68" fmla="*/ 155 w 231"/>
                <a:gd name="T69" fmla="*/ 262 h 384"/>
                <a:gd name="T70" fmla="*/ 123 w 231"/>
                <a:gd name="T71" fmla="*/ 118 h 384"/>
                <a:gd name="T72" fmla="*/ 94 w 231"/>
                <a:gd name="T73" fmla="*/ 123 h 384"/>
                <a:gd name="T74" fmla="*/ 66 w 231"/>
                <a:gd name="T75" fmla="*/ 125 h 384"/>
                <a:gd name="T76" fmla="*/ 128 w 231"/>
                <a:gd name="T77" fmla="*/ 266 h 384"/>
                <a:gd name="T78" fmla="*/ 95 w 231"/>
                <a:gd name="T79" fmla="*/ 240 h 384"/>
                <a:gd name="T80" fmla="*/ 47 w 231"/>
                <a:gd name="T81" fmla="*/ 170 h 384"/>
                <a:gd name="T82" fmla="*/ 18 w 231"/>
                <a:gd name="T83" fmla="*/ 129 h 384"/>
                <a:gd name="T84" fmla="*/ 15 w 231"/>
                <a:gd name="T85" fmla="*/ 92 h 384"/>
                <a:gd name="T86" fmla="*/ 64 w 231"/>
                <a:gd name="T87" fmla="*/ 26 h 384"/>
                <a:gd name="T88" fmla="*/ 75 w 231"/>
                <a:gd name="T89" fmla="*/ 22 h 384"/>
                <a:gd name="T90" fmla="*/ 175 w 231"/>
                <a:gd name="T91" fmla="*/ 32 h 384"/>
                <a:gd name="T92" fmla="*/ 184 w 231"/>
                <a:gd name="T93" fmla="*/ 41 h 384"/>
                <a:gd name="T94" fmla="*/ 196 w 231"/>
                <a:gd name="T95" fmla="*/ 66 h 384"/>
                <a:gd name="T96" fmla="*/ 173 w 231"/>
                <a:gd name="T97" fmla="*/ 191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1" h="384">
                  <a:moveTo>
                    <a:pt x="203" y="59"/>
                  </a:moveTo>
                  <a:cubicBezTo>
                    <a:pt x="188" y="28"/>
                    <a:pt x="155" y="9"/>
                    <a:pt x="118" y="4"/>
                  </a:cubicBezTo>
                  <a:cubicBezTo>
                    <a:pt x="94" y="0"/>
                    <a:pt x="68" y="12"/>
                    <a:pt x="57" y="23"/>
                  </a:cubicBezTo>
                  <a:cubicBezTo>
                    <a:pt x="53" y="27"/>
                    <a:pt x="55" y="24"/>
                    <a:pt x="51" y="26"/>
                  </a:cubicBezTo>
                  <a:cubicBezTo>
                    <a:pt x="40" y="29"/>
                    <a:pt x="35" y="44"/>
                    <a:pt x="25" y="47"/>
                  </a:cubicBezTo>
                  <a:cubicBezTo>
                    <a:pt x="16" y="68"/>
                    <a:pt x="0" y="86"/>
                    <a:pt x="5" y="112"/>
                  </a:cubicBezTo>
                  <a:cubicBezTo>
                    <a:pt x="9" y="130"/>
                    <a:pt x="9" y="141"/>
                    <a:pt x="18" y="155"/>
                  </a:cubicBezTo>
                  <a:cubicBezTo>
                    <a:pt x="28" y="172"/>
                    <a:pt x="38" y="177"/>
                    <a:pt x="50" y="190"/>
                  </a:cubicBezTo>
                  <a:cubicBezTo>
                    <a:pt x="70" y="211"/>
                    <a:pt x="82" y="236"/>
                    <a:pt x="90" y="268"/>
                  </a:cubicBezTo>
                  <a:cubicBezTo>
                    <a:pt x="88" y="273"/>
                    <a:pt x="88" y="280"/>
                    <a:pt x="84" y="282"/>
                  </a:cubicBezTo>
                  <a:cubicBezTo>
                    <a:pt x="93" y="299"/>
                    <a:pt x="90" y="330"/>
                    <a:pt x="98" y="352"/>
                  </a:cubicBezTo>
                  <a:cubicBezTo>
                    <a:pt x="109" y="365"/>
                    <a:pt x="118" y="373"/>
                    <a:pt x="132" y="383"/>
                  </a:cubicBezTo>
                  <a:cubicBezTo>
                    <a:pt x="138" y="380"/>
                    <a:pt x="144" y="384"/>
                    <a:pt x="150" y="384"/>
                  </a:cubicBezTo>
                  <a:cubicBezTo>
                    <a:pt x="167" y="377"/>
                    <a:pt x="182" y="380"/>
                    <a:pt x="193" y="366"/>
                  </a:cubicBezTo>
                  <a:cubicBezTo>
                    <a:pt x="194" y="365"/>
                    <a:pt x="193" y="363"/>
                    <a:pt x="194" y="360"/>
                  </a:cubicBezTo>
                  <a:cubicBezTo>
                    <a:pt x="195" y="358"/>
                    <a:pt x="199" y="359"/>
                    <a:pt x="200" y="357"/>
                  </a:cubicBezTo>
                  <a:cubicBezTo>
                    <a:pt x="200" y="356"/>
                    <a:pt x="200" y="352"/>
                    <a:pt x="201" y="350"/>
                  </a:cubicBezTo>
                  <a:cubicBezTo>
                    <a:pt x="203" y="344"/>
                    <a:pt x="207" y="341"/>
                    <a:pt x="207" y="338"/>
                  </a:cubicBezTo>
                  <a:cubicBezTo>
                    <a:pt x="208" y="331"/>
                    <a:pt x="204" y="320"/>
                    <a:pt x="203" y="310"/>
                  </a:cubicBezTo>
                  <a:cubicBezTo>
                    <a:pt x="203" y="290"/>
                    <a:pt x="198" y="272"/>
                    <a:pt x="197" y="254"/>
                  </a:cubicBezTo>
                  <a:cubicBezTo>
                    <a:pt x="189" y="253"/>
                    <a:pt x="186" y="250"/>
                    <a:pt x="180" y="244"/>
                  </a:cubicBezTo>
                  <a:cubicBezTo>
                    <a:pt x="182" y="224"/>
                    <a:pt x="182" y="201"/>
                    <a:pt x="187" y="181"/>
                  </a:cubicBezTo>
                  <a:cubicBezTo>
                    <a:pt x="213" y="156"/>
                    <a:pt x="231" y="90"/>
                    <a:pt x="203" y="59"/>
                  </a:cubicBezTo>
                  <a:close/>
                  <a:moveTo>
                    <a:pt x="104" y="332"/>
                  </a:moveTo>
                  <a:cubicBezTo>
                    <a:pt x="101" y="316"/>
                    <a:pt x="104" y="304"/>
                    <a:pt x="113" y="294"/>
                  </a:cubicBezTo>
                  <a:cubicBezTo>
                    <a:pt x="111" y="288"/>
                    <a:pt x="110" y="292"/>
                    <a:pt x="104" y="292"/>
                  </a:cubicBezTo>
                  <a:cubicBezTo>
                    <a:pt x="105" y="287"/>
                    <a:pt x="102" y="286"/>
                    <a:pt x="103" y="281"/>
                  </a:cubicBezTo>
                  <a:cubicBezTo>
                    <a:pt x="106" y="280"/>
                    <a:pt x="109" y="279"/>
                    <a:pt x="113" y="280"/>
                  </a:cubicBezTo>
                  <a:cubicBezTo>
                    <a:pt x="113" y="283"/>
                    <a:pt x="113" y="285"/>
                    <a:pt x="114" y="286"/>
                  </a:cubicBezTo>
                  <a:cubicBezTo>
                    <a:pt x="117" y="283"/>
                    <a:pt x="123" y="278"/>
                    <a:pt x="128" y="282"/>
                  </a:cubicBezTo>
                  <a:cubicBezTo>
                    <a:pt x="121" y="302"/>
                    <a:pt x="118" y="319"/>
                    <a:pt x="104" y="332"/>
                  </a:cubicBezTo>
                  <a:close/>
                  <a:moveTo>
                    <a:pt x="116" y="332"/>
                  </a:moveTo>
                  <a:cubicBezTo>
                    <a:pt x="124" y="315"/>
                    <a:pt x="134" y="301"/>
                    <a:pt x="141" y="282"/>
                  </a:cubicBezTo>
                  <a:cubicBezTo>
                    <a:pt x="143" y="282"/>
                    <a:pt x="145" y="282"/>
                    <a:pt x="147" y="282"/>
                  </a:cubicBezTo>
                  <a:cubicBezTo>
                    <a:pt x="143" y="307"/>
                    <a:pt x="126" y="331"/>
                    <a:pt x="118" y="356"/>
                  </a:cubicBezTo>
                  <a:cubicBezTo>
                    <a:pt x="106" y="354"/>
                    <a:pt x="118" y="342"/>
                    <a:pt x="116" y="332"/>
                  </a:cubicBezTo>
                  <a:close/>
                  <a:moveTo>
                    <a:pt x="138" y="229"/>
                  </a:moveTo>
                  <a:cubicBezTo>
                    <a:pt x="140" y="231"/>
                    <a:pt x="142" y="233"/>
                    <a:pt x="142" y="235"/>
                  </a:cubicBezTo>
                  <a:cubicBezTo>
                    <a:pt x="143" y="250"/>
                    <a:pt x="141" y="258"/>
                    <a:pt x="146" y="267"/>
                  </a:cubicBezTo>
                  <a:cubicBezTo>
                    <a:pt x="134" y="271"/>
                    <a:pt x="134" y="256"/>
                    <a:pt x="132" y="249"/>
                  </a:cubicBezTo>
                  <a:cubicBezTo>
                    <a:pt x="127" y="231"/>
                    <a:pt x="121" y="213"/>
                    <a:pt x="116" y="196"/>
                  </a:cubicBezTo>
                  <a:cubicBezTo>
                    <a:pt x="114" y="189"/>
                    <a:pt x="108" y="183"/>
                    <a:pt x="105" y="176"/>
                  </a:cubicBezTo>
                  <a:cubicBezTo>
                    <a:pt x="101" y="162"/>
                    <a:pt x="101" y="148"/>
                    <a:pt x="93" y="137"/>
                  </a:cubicBezTo>
                  <a:cubicBezTo>
                    <a:pt x="103" y="132"/>
                    <a:pt x="112" y="121"/>
                    <a:pt x="125" y="131"/>
                  </a:cubicBezTo>
                  <a:cubicBezTo>
                    <a:pt x="127" y="130"/>
                    <a:pt x="130" y="125"/>
                    <a:pt x="133" y="129"/>
                  </a:cubicBezTo>
                  <a:cubicBezTo>
                    <a:pt x="131" y="158"/>
                    <a:pt x="140" y="199"/>
                    <a:pt x="138" y="229"/>
                  </a:cubicBezTo>
                  <a:close/>
                  <a:moveTo>
                    <a:pt x="127" y="364"/>
                  </a:moveTo>
                  <a:cubicBezTo>
                    <a:pt x="134" y="334"/>
                    <a:pt x="148" y="311"/>
                    <a:pt x="159" y="285"/>
                  </a:cubicBezTo>
                  <a:cubicBezTo>
                    <a:pt x="152" y="310"/>
                    <a:pt x="140" y="341"/>
                    <a:pt x="127" y="364"/>
                  </a:cubicBezTo>
                  <a:close/>
                  <a:moveTo>
                    <a:pt x="178" y="365"/>
                  </a:moveTo>
                  <a:cubicBezTo>
                    <a:pt x="168" y="356"/>
                    <a:pt x="184" y="338"/>
                    <a:pt x="183" y="327"/>
                  </a:cubicBezTo>
                  <a:cubicBezTo>
                    <a:pt x="184" y="327"/>
                    <a:pt x="185" y="327"/>
                    <a:pt x="186" y="327"/>
                  </a:cubicBezTo>
                  <a:cubicBezTo>
                    <a:pt x="195" y="334"/>
                    <a:pt x="181" y="354"/>
                    <a:pt x="178" y="365"/>
                  </a:cubicBezTo>
                  <a:close/>
                  <a:moveTo>
                    <a:pt x="167" y="352"/>
                  </a:moveTo>
                  <a:cubicBezTo>
                    <a:pt x="165" y="359"/>
                    <a:pt x="169" y="369"/>
                    <a:pt x="158" y="367"/>
                  </a:cubicBezTo>
                  <a:cubicBezTo>
                    <a:pt x="156" y="362"/>
                    <a:pt x="163" y="358"/>
                    <a:pt x="158" y="356"/>
                  </a:cubicBezTo>
                  <a:cubicBezTo>
                    <a:pt x="169" y="337"/>
                    <a:pt x="170" y="308"/>
                    <a:pt x="182" y="290"/>
                  </a:cubicBezTo>
                  <a:cubicBezTo>
                    <a:pt x="192" y="308"/>
                    <a:pt x="173" y="331"/>
                    <a:pt x="167" y="352"/>
                  </a:cubicBezTo>
                  <a:close/>
                  <a:moveTo>
                    <a:pt x="183" y="271"/>
                  </a:moveTo>
                  <a:cubicBezTo>
                    <a:pt x="184" y="277"/>
                    <a:pt x="179" y="277"/>
                    <a:pt x="177" y="281"/>
                  </a:cubicBezTo>
                  <a:cubicBezTo>
                    <a:pt x="172" y="292"/>
                    <a:pt x="169" y="304"/>
                    <a:pt x="163" y="313"/>
                  </a:cubicBezTo>
                  <a:cubicBezTo>
                    <a:pt x="160" y="325"/>
                    <a:pt x="157" y="340"/>
                    <a:pt x="153" y="353"/>
                  </a:cubicBezTo>
                  <a:cubicBezTo>
                    <a:pt x="150" y="360"/>
                    <a:pt x="149" y="373"/>
                    <a:pt x="138" y="371"/>
                  </a:cubicBezTo>
                  <a:cubicBezTo>
                    <a:pt x="137" y="356"/>
                    <a:pt x="150" y="349"/>
                    <a:pt x="146" y="336"/>
                  </a:cubicBezTo>
                  <a:cubicBezTo>
                    <a:pt x="149" y="339"/>
                    <a:pt x="148" y="333"/>
                    <a:pt x="151" y="333"/>
                  </a:cubicBezTo>
                  <a:cubicBezTo>
                    <a:pt x="156" y="314"/>
                    <a:pt x="166" y="299"/>
                    <a:pt x="172" y="280"/>
                  </a:cubicBezTo>
                  <a:cubicBezTo>
                    <a:pt x="177" y="279"/>
                    <a:pt x="178" y="273"/>
                    <a:pt x="180" y="270"/>
                  </a:cubicBezTo>
                  <a:cubicBezTo>
                    <a:pt x="182" y="269"/>
                    <a:pt x="183" y="270"/>
                    <a:pt x="183" y="271"/>
                  </a:cubicBezTo>
                  <a:close/>
                  <a:moveTo>
                    <a:pt x="173" y="191"/>
                  </a:moveTo>
                  <a:cubicBezTo>
                    <a:pt x="165" y="215"/>
                    <a:pt x="181" y="249"/>
                    <a:pt x="155" y="262"/>
                  </a:cubicBezTo>
                  <a:cubicBezTo>
                    <a:pt x="133" y="211"/>
                    <a:pt x="147" y="158"/>
                    <a:pt x="154" y="104"/>
                  </a:cubicBezTo>
                  <a:cubicBezTo>
                    <a:pt x="140" y="94"/>
                    <a:pt x="131" y="111"/>
                    <a:pt x="123" y="118"/>
                  </a:cubicBezTo>
                  <a:cubicBezTo>
                    <a:pt x="118" y="118"/>
                    <a:pt x="118" y="112"/>
                    <a:pt x="113" y="111"/>
                  </a:cubicBezTo>
                  <a:cubicBezTo>
                    <a:pt x="102" y="110"/>
                    <a:pt x="102" y="121"/>
                    <a:pt x="94" y="123"/>
                  </a:cubicBezTo>
                  <a:cubicBezTo>
                    <a:pt x="87" y="119"/>
                    <a:pt x="88" y="105"/>
                    <a:pt x="74" y="111"/>
                  </a:cubicBezTo>
                  <a:cubicBezTo>
                    <a:pt x="70" y="117"/>
                    <a:pt x="69" y="119"/>
                    <a:pt x="66" y="125"/>
                  </a:cubicBezTo>
                  <a:cubicBezTo>
                    <a:pt x="77" y="138"/>
                    <a:pt x="89" y="150"/>
                    <a:pt x="95" y="168"/>
                  </a:cubicBezTo>
                  <a:cubicBezTo>
                    <a:pt x="105" y="202"/>
                    <a:pt x="121" y="230"/>
                    <a:pt x="128" y="266"/>
                  </a:cubicBezTo>
                  <a:cubicBezTo>
                    <a:pt x="115" y="268"/>
                    <a:pt x="110" y="264"/>
                    <a:pt x="99" y="262"/>
                  </a:cubicBezTo>
                  <a:cubicBezTo>
                    <a:pt x="100" y="257"/>
                    <a:pt x="92" y="247"/>
                    <a:pt x="95" y="240"/>
                  </a:cubicBezTo>
                  <a:cubicBezTo>
                    <a:pt x="86" y="230"/>
                    <a:pt x="85" y="216"/>
                    <a:pt x="78" y="205"/>
                  </a:cubicBezTo>
                  <a:cubicBezTo>
                    <a:pt x="70" y="194"/>
                    <a:pt x="57" y="181"/>
                    <a:pt x="47" y="170"/>
                  </a:cubicBezTo>
                  <a:cubicBezTo>
                    <a:pt x="43" y="166"/>
                    <a:pt x="37" y="164"/>
                    <a:pt x="34" y="160"/>
                  </a:cubicBezTo>
                  <a:cubicBezTo>
                    <a:pt x="31" y="156"/>
                    <a:pt x="19" y="137"/>
                    <a:pt x="18" y="129"/>
                  </a:cubicBezTo>
                  <a:cubicBezTo>
                    <a:pt x="17" y="124"/>
                    <a:pt x="20" y="119"/>
                    <a:pt x="19" y="115"/>
                  </a:cubicBezTo>
                  <a:cubicBezTo>
                    <a:pt x="18" y="107"/>
                    <a:pt x="13" y="99"/>
                    <a:pt x="15" y="92"/>
                  </a:cubicBezTo>
                  <a:cubicBezTo>
                    <a:pt x="16" y="88"/>
                    <a:pt x="22" y="72"/>
                    <a:pt x="25" y="65"/>
                  </a:cubicBezTo>
                  <a:cubicBezTo>
                    <a:pt x="34" y="48"/>
                    <a:pt x="49" y="36"/>
                    <a:pt x="64" y="26"/>
                  </a:cubicBezTo>
                  <a:cubicBezTo>
                    <a:pt x="66" y="23"/>
                    <a:pt x="64" y="22"/>
                    <a:pt x="64" y="19"/>
                  </a:cubicBezTo>
                  <a:cubicBezTo>
                    <a:pt x="68" y="25"/>
                    <a:pt x="70" y="20"/>
                    <a:pt x="75" y="22"/>
                  </a:cubicBezTo>
                  <a:cubicBezTo>
                    <a:pt x="82" y="17"/>
                    <a:pt x="90" y="12"/>
                    <a:pt x="98" y="10"/>
                  </a:cubicBezTo>
                  <a:cubicBezTo>
                    <a:pt x="120" y="7"/>
                    <a:pt x="165" y="18"/>
                    <a:pt x="175" y="32"/>
                  </a:cubicBezTo>
                  <a:cubicBezTo>
                    <a:pt x="176" y="33"/>
                    <a:pt x="175" y="35"/>
                    <a:pt x="174" y="34"/>
                  </a:cubicBezTo>
                  <a:cubicBezTo>
                    <a:pt x="176" y="36"/>
                    <a:pt x="182" y="38"/>
                    <a:pt x="184" y="41"/>
                  </a:cubicBezTo>
                  <a:cubicBezTo>
                    <a:pt x="186" y="44"/>
                    <a:pt x="185" y="47"/>
                    <a:pt x="189" y="46"/>
                  </a:cubicBezTo>
                  <a:cubicBezTo>
                    <a:pt x="190" y="55"/>
                    <a:pt x="196" y="57"/>
                    <a:pt x="196" y="66"/>
                  </a:cubicBezTo>
                  <a:cubicBezTo>
                    <a:pt x="201" y="70"/>
                    <a:pt x="199" y="72"/>
                    <a:pt x="205" y="75"/>
                  </a:cubicBezTo>
                  <a:cubicBezTo>
                    <a:pt x="219" y="127"/>
                    <a:pt x="187" y="156"/>
                    <a:pt x="17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9DEF9A4-04EA-47EC-9AB8-73AF423CC781}"/>
                </a:ext>
              </a:extLst>
            </p:cNvPr>
            <p:cNvSpPr/>
            <p:nvPr/>
          </p:nvSpPr>
          <p:spPr bwMode="auto">
            <a:xfrm>
              <a:off x="355601" y="698501"/>
              <a:ext cx="109538" cy="46038"/>
            </a:xfrm>
            <a:custGeom>
              <a:avLst/>
              <a:gdLst>
                <a:gd name="T0" fmla="*/ 0 w 51"/>
                <a:gd name="T1" fmla="*/ 20 h 21"/>
                <a:gd name="T2" fmla="*/ 5 w 51"/>
                <a:gd name="T3" fmla="*/ 21 h 21"/>
                <a:gd name="T4" fmla="*/ 48 w 51"/>
                <a:gd name="T5" fmla="*/ 0 h 21"/>
                <a:gd name="T6" fmla="*/ 0 w 51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21">
                  <a:moveTo>
                    <a:pt x="0" y="20"/>
                  </a:moveTo>
                  <a:cubicBezTo>
                    <a:pt x="2" y="21"/>
                    <a:pt x="5" y="16"/>
                    <a:pt x="5" y="21"/>
                  </a:cubicBezTo>
                  <a:cubicBezTo>
                    <a:pt x="17" y="11"/>
                    <a:pt x="51" y="18"/>
                    <a:pt x="48" y="0"/>
                  </a:cubicBezTo>
                  <a:cubicBezTo>
                    <a:pt x="27" y="1"/>
                    <a:pt x="0" y="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209A5177-502F-4142-BBDA-5569D03D98D8}"/>
              </a:ext>
            </a:extLst>
          </p:cNvPr>
          <p:cNvGrpSpPr/>
          <p:nvPr/>
        </p:nvGrpSpPr>
        <p:grpSpPr>
          <a:xfrm>
            <a:off x="148774" y="1091313"/>
            <a:ext cx="7940171" cy="4675374"/>
            <a:chOff x="-257481" y="1377591"/>
            <a:chExt cx="9303532" cy="5246051"/>
          </a:xfrm>
        </p:grpSpPr>
        <p:sp>
          <p:nvSpPr>
            <p:cNvPr id="17" name="圓角矩形 4">
              <a:extLst>
                <a:ext uri="{FF2B5EF4-FFF2-40B4-BE49-F238E27FC236}">
                  <a16:creationId xmlns:a16="http://schemas.microsoft.com/office/drawing/2014/main" id="{FECB3A28-6212-4CFC-9F80-4F6C7E1F8EA8}"/>
                </a:ext>
              </a:extLst>
            </p:cNvPr>
            <p:cNvSpPr/>
            <p:nvPr/>
          </p:nvSpPr>
          <p:spPr>
            <a:xfrm>
              <a:off x="581565" y="2678780"/>
              <a:ext cx="1849822" cy="79878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取得「每個月」五因子數據</a:t>
              </a:r>
            </a:p>
          </p:txBody>
        </p:sp>
        <p:sp>
          <p:nvSpPr>
            <p:cNvPr id="18" name="圓角矩形 11">
              <a:extLst>
                <a:ext uri="{FF2B5EF4-FFF2-40B4-BE49-F238E27FC236}">
                  <a16:creationId xmlns:a16="http://schemas.microsoft.com/office/drawing/2014/main" id="{22DF335D-608F-4DAC-A409-C8D2B19148F2}"/>
                </a:ext>
              </a:extLst>
            </p:cNvPr>
            <p:cNvSpPr/>
            <p:nvPr/>
          </p:nvSpPr>
          <p:spPr>
            <a:xfrm>
              <a:off x="3462753" y="2678780"/>
              <a:ext cx="2454287" cy="79878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將所有投資人的投組跑回歸分析</a:t>
              </a:r>
            </a:p>
          </p:txBody>
        </p: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2BAC8D75-27DD-4717-BA74-D4A11E58A081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>
              <a:off x="2431387" y="3078173"/>
              <a:ext cx="103136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菱形 19">
              <a:extLst>
                <a:ext uri="{FF2B5EF4-FFF2-40B4-BE49-F238E27FC236}">
                  <a16:creationId xmlns:a16="http://schemas.microsoft.com/office/drawing/2014/main" id="{D84A8E19-5EF3-4021-821F-3E1A90999E9B}"/>
                </a:ext>
              </a:extLst>
            </p:cNvPr>
            <p:cNvSpPr/>
            <p:nvPr/>
          </p:nvSpPr>
          <p:spPr>
            <a:xfrm>
              <a:off x="2943458" y="3799050"/>
              <a:ext cx="3492876" cy="1547735"/>
            </a:xfrm>
            <a:prstGeom prst="diamond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依據回歸結果選定是否列為模仿對象</a:t>
              </a:r>
            </a:p>
          </p:txBody>
        </p: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DDCD38A5-9B7C-40C2-99F5-8E42917F132B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>
              <a:off x="4689896" y="3477565"/>
              <a:ext cx="0" cy="3214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流程圖: 結束點 21">
              <a:extLst>
                <a:ext uri="{FF2B5EF4-FFF2-40B4-BE49-F238E27FC236}">
                  <a16:creationId xmlns:a16="http://schemas.microsoft.com/office/drawing/2014/main" id="{F0C60826-6A9D-47F1-9C65-26366CDA7898}"/>
                </a:ext>
              </a:extLst>
            </p:cNvPr>
            <p:cNvSpPr/>
            <p:nvPr/>
          </p:nvSpPr>
          <p:spPr>
            <a:xfrm>
              <a:off x="653120" y="4267639"/>
              <a:ext cx="1665539" cy="597631"/>
            </a:xfrm>
            <a:prstGeom prst="flowChartTerminator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效果不顯著「失敗」</a:t>
              </a:r>
            </a:p>
          </p:txBody>
        </p: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0B2E4EC1-1649-481B-A8AB-818BF34518C1}"/>
                </a:ext>
              </a:extLst>
            </p:cNvPr>
            <p:cNvCxnSpPr>
              <a:cxnSpLocks/>
              <a:stCxn id="20" idx="3"/>
              <a:endCxn id="28" idx="1"/>
            </p:cNvCxnSpPr>
            <p:nvPr/>
          </p:nvCxnSpPr>
          <p:spPr>
            <a:xfrm flipV="1">
              <a:off x="6436334" y="4566454"/>
              <a:ext cx="764066" cy="64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4622484D-541B-418A-89C0-03C2C24F745D}"/>
                </a:ext>
              </a:extLst>
            </p:cNvPr>
            <p:cNvSpPr txBox="1"/>
            <p:nvPr/>
          </p:nvSpPr>
          <p:spPr>
            <a:xfrm>
              <a:off x="6304901" y="4166171"/>
              <a:ext cx="3990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Y</a:t>
              </a:r>
              <a:endParaRPr lang="zh-TW" altLang="en-US" dirty="0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6C7DB3A0-8D03-4483-87A0-F79500B0D052}"/>
                </a:ext>
              </a:extLst>
            </p:cNvPr>
            <p:cNvSpPr txBox="1"/>
            <p:nvPr/>
          </p:nvSpPr>
          <p:spPr>
            <a:xfrm>
              <a:off x="2683032" y="4197123"/>
              <a:ext cx="528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N</a:t>
              </a:r>
              <a:endParaRPr lang="zh-TW" altLang="en-US" dirty="0"/>
            </a:p>
          </p:txBody>
        </p: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56419187-C14F-4C7D-98E8-766A7F4E6975}"/>
                </a:ext>
              </a:extLst>
            </p:cNvPr>
            <p:cNvCxnSpPr>
              <a:cxnSpLocks/>
              <a:stCxn id="20" idx="1"/>
              <a:endCxn id="22" idx="3"/>
            </p:cNvCxnSpPr>
            <p:nvPr/>
          </p:nvCxnSpPr>
          <p:spPr>
            <a:xfrm flipH="1" flipV="1">
              <a:off x="2318658" y="4566455"/>
              <a:ext cx="624800" cy="64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E0773EB2-1572-4283-8A4F-B3C1B3A8ECAF}"/>
                </a:ext>
              </a:extLst>
            </p:cNvPr>
            <p:cNvCxnSpPr>
              <a:cxnSpLocks/>
              <a:stCxn id="28" idx="2"/>
              <a:endCxn id="29" idx="0"/>
            </p:cNvCxnSpPr>
            <p:nvPr/>
          </p:nvCxnSpPr>
          <p:spPr>
            <a:xfrm>
              <a:off x="8068948" y="4950814"/>
              <a:ext cx="0" cy="7580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圓角矩形 54">
              <a:extLst>
                <a:ext uri="{FF2B5EF4-FFF2-40B4-BE49-F238E27FC236}">
                  <a16:creationId xmlns:a16="http://schemas.microsoft.com/office/drawing/2014/main" id="{18A4C603-9CA5-4B6F-8958-62B20942F41D}"/>
                </a:ext>
              </a:extLst>
            </p:cNvPr>
            <p:cNvSpPr/>
            <p:nvPr/>
          </p:nvSpPr>
          <p:spPr>
            <a:xfrm>
              <a:off x="7200400" y="4182092"/>
              <a:ext cx="1737096" cy="768722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效果顯著</a:t>
              </a:r>
              <a:endPara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「成功」</a:t>
              </a:r>
            </a:p>
          </p:txBody>
        </p:sp>
        <p:sp>
          <p:nvSpPr>
            <p:cNvPr id="29" name="圓角矩形 63">
              <a:extLst>
                <a:ext uri="{FF2B5EF4-FFF2-40B4-BE49-F238E27FC236}">
                  <a16:creationId xmlns:a16="http://schemas.microsoft.com/office/drawing/2014/main" id="{747F5C75-911A-40DF-9001-A95B62FF9E6C}"/>
                </a:ext>
              </a:extLst>
            </p:cNvPr>
            <p:cNvSpPr/>
            <p:nvPr/>
          </p:nvSpPr>
          <p:spPr>
            <a:xfrm>
              <a:off x="7091844" y="5708856"/>
              <a:ext cx="1954207" cy="914786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製作投資人投資因子</a:t>
              </a:r>
            </a:p>
          </p:txBody>
        </p:sp>
        <p:sp>
          <p:nvSpPr>
            <p:cNvPr id="30" name="圓角矩形 66">
              <a:extLst>
                <a:ext uri="{FF2B5EF4-FFF2-40B4-BE49-F238E27FC236}">
                  <a16:creationId xmlns:a16="http://schemas.microsoft.com/office/drawing/2014/main" id="{31BBD9A0-DEF2-4869-ABC5-1690006694F2}"/>
                </a:ext>
              </a:extLst>
            </p:cNvPr>
            <p:cNvSpPr/>
            <p:nvPr/>
          </p:nvSpPr>
          <p:spPr>
            <a:xfrm>
              <a:off x="3710576" y="5772889"/>
              <a:ext cx="2206464" cy="798785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將因子排序以選擇投資標的</a:t>
              </a:r>
            </a:p>
          </p:txBody>
        </p: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F528EBC8-9C80-4867-BD38-4606E4D595B0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>
              <a:off x="5925040" y="6166249"/>
              <a:ext cx="1166804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032C397A-829D-4E92-AE65-DCD5708E86B4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>
              <a:off x="2796030" y="6172282"/>
              <a:ext cx="9145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流程圖: 結束點 33">
              <a:extLst>
                <a:ext uri="{FF2B5EF4-FFF2-40B4-BE49-F238E27FC236}">
                  <a16:creationId xmlns:a16="http://schemas.microsoft.com/office/drawing/2014/main" id="{BA12977E-627D-4805-9504-9D8C9B998E22}"/>
                </a:ext>
              </a:extLst>
            </p:cNvPr>
            <p:cNvSpPr/>
            <p:nvPr/>
          </p:nvSpPr>
          <p:spPr>
            <a:xfrm>
              <a:off x="-257481" y="1377591"/>
              <a:ext cx="3527912" cy="974022"/>
            </a:xfrm>
            <a:prstGeom prst="flowChartTerminator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爬取所有明星投資人每季投資組合股票成分與權重</a:t>
              </a:r>
            </a:p>
          </p:txBody>
        </p: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FFADA6B9-D86C-4A81-A02A-FB305C268653}"/>
                </a:ext>
              </a:extLst>
            </p:cNvPr>
            <p:cNvCxnSpPr>
              <a:cxnSpLocks/>
              <a:stCxn id="34" idx="2"/>
              <a:endCxn id="17" idx="0"/>
            </p:cNvCxnSpPr>
            <p:nvPr/>
          </p:nvCxnSpPr>
          <p:spPr>
            <a:xfrm>
              <a:off x="1506475" y="2351613"/>
              <a:ext cx="1" cy="3271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FCEB0C2A-2E10-45CE-89B4-31CDB6DF2E32}"/>
                </a:ext>
              </a:extLst>
            </p:cNvPr>
            <p:cNvCxnSpPr>
              <a:cxnSpLocks/>
              <a:stCxn id="22" idx="0"/>
              <a:endCxn id="17" idx="2"/>
            </p:cNvCxnSpPr>
            <p:nvPr/>
          </p:nvCxnSpPr>
          <p:spPr>
            <a:xfrm flipV="1">
              <a:off x="1485890" y="3477565"/>
              <a:ext cx="20587" cy="7900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流程圖: 結束點 36">
              <a:extLst>
                <a:ext uri="{FF2B5EF4-FFF2-40B4-BE49-F238E27FC236}">
                  <a16:creationId xmlns:a16="http://schemas.microsoft.com/office/drawing/2014/main" id="{703928CA-742C-47F7-AC77-DAF9EE47B898}"/>
                </a:ext>
              </a:extLst>
            </p:cNvPr>
            <p:cNvSpPr/>
            <p:nvPr/>
          </p:nvSpPr>
          <p:spPr>
            <a:xfrm>
              <a:off x="418589" y="5645601"/>
              <a:ext cx="2524863" cy="914883"/>
            </a:xfrm>
            <a:prstGeom prst="flowChartTerminator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利用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LASSO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Regression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建立投資組合</a:t>
              </a:r>
            </a:p>
          </p:txBody>
        </p:sp>
      </p:grpSp>
      <p:sp>
        <p:nvSpPr>
          <p:cNvPr id="38" name="流程圖: 結束點 37">
            <a:extLst>
              <a:ext uri="{FF2B5EF4-FFF2-40B4-BE49-F238E27FC236}">
                <a16:creationId xmlns:a16="http://schemas.microsoft.com/office/drawing/2014/main" id="{34E66397-76C4-47C4-B82C-4A6E021FC214}"/>
              </a:ext>
            </a:extLst>
          </p:cNvPr>
          <p:cNvSpPr/>
          <p:nvPr/>
        </p:nvSpPr>
        <p:spPr>
          <a:xfrm>
            <a:off x="3535342" y="6048735"/>
            <a:ext cx="1975772" cy="537996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加入機器學習模型預測下期景氣</a:t>
            </a: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650991D9-84EB-4345-8EA5-1C6B920C5909}"/>
              </a:ext>
            </a:extLst>
          </p:cNvPr>
          <p:cNvCxnSpPr>
            <a:cxnSpLocks/>
            <a:endCxn id="37" idx="3"/>
          </p:cNvCxnSpPr>
          <p:nvPr/>
        </p:nvCxnSpPr>
        <p:spPr>
          <a:xfrm flipH="1" flipV="1">
            <a:off x="2880635" y="5302719"/>
            <a:ext cx="655194" cy="10214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B093DA15-CBCD-49B4-916F-E4DD9736CFD0}"/>
              </a:ext>
            </a:extLst>
          </p:cNvPr>
          <p:cNvSpPr/>
          <p:nvPr/>
        </p:nvSpPr>
        <p:spPr>
          <a:xfrm>
            <a:off x="5749489" y="6011078"/>
            <a:ext cx="4052608" cy="1949242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8CDDDD1-5C87-49A9-933E-525FC7C1986A}"/>
              </a:ext>
            </a:extLst>
          </p:cNvPr>
          <p:cNvSpPr/>
          <p:nvPr/>
        </p:nvSpPr>
        <p:spPr>
          <a:xfrm>
            <a:off x="8531441" y="6320901"/>
            <a:ext cx="612559" cy="537099"/>
          </a:xfrm>
          <a:prstGeom prst="rect">
            <a:avLst/>
          </a:prstGeom>
          <a:solidFill>
            <a:srgbClr val="273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385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969</TotalTime>
  <Words>1103</Words>
  <Application>Microsoft Office PowerPoint</Application>
  <PresentationFormat>如螢幕大小 (4:3)</PresentationFormat>
  <Paragraphs>159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0" baseType="lpstr">
      <vt:lpstr>等线 Light</vt:lpstr>
      <vt:lpstr>Microsoft YaHei</vt:lpstr>
      <vt:lpstr>Microsoft JhengHei</vt:lpstr>
      <vt:lpstr>Microsoft JhengHei</vt:lpstr>
      <vt:lpstr>Arial</vt:lpstr>
      <vt:lpstr>Calibri</vt:lpstr>
      <vt:lpstr>Calibri Light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ACER</dc:creator>
  <cp:lastModifiedBy>曹泓鈞</cp:lastModifiedBy>
  <cp:revision>129</cp:revision>
  <cp:lastPrinted>2020-05-27T02:09:06Z</cp:lastPrinted>
  <dcterms:created xsi:type="dcterms:W3CDTF">2020-05-23T07:38:39Z</dcterms:created>
  <dcterms:modified xsi:type="dcterms:W3CDTF">2020-06-17T11:50:23Z</dcterms:modified>
</cp:coreProperties>
</file>